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4"/>
  </p:notesMasterIdLst>
  <p:sldIdLst>
    <p:sldId id="256" r:id="rId2"/>
    <p:sldId id="257" r:id="rId3"/>
    <p:sldId id="258" r:id="rId4"/>
    <p:sldId id="259" r:id="rId5"/>
    <p:sldId id="291" r:id="rId6"/>
    <p:sldId id="262" r:id="rId7"/>
    <p:sldId id="263" r:id="rId8"/>
    <p:sldId id="264" r:id="rId9"/>
    <p:sldId id="265" r:id="rId10"/>
    <p:sldId id="266" r:id="rId11"/>
    <p:sldId id="267" r:id="rId12"/>
    <p:sldId id="292" r:id="rId13"/>
    <p:sldId id="268" r:id="rId14"/>
    <p:sldId id="269" r:id="rId15"/>
    <p:sldId id="271" r:id="rId16"/>
    <p:sldId id="270" r:id="rId17"/>
    <p:sldId id="293" r:id="rId18"/>
    <p:sldId id="295" r:id="rId19"/>
    <p:sldId id="296" r:id="rId20"/>
    <p:sldId id="297" r:id="rId21"/>
    <p:sldId id="277" r:id="rId22"/>
    <p:sldId id="290"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NQbr8HqBEg9Bo0RhE2tkizPR+7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172A"/>
    <a:srgbClr val="CBD5E1"/>
    <a:srgbClr val="FFFFFF"/>
    <a:srgbClr val="4755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39" autoAdjust="0"/>
  </p:normalViewPr>
  <p:slideViewPr>
    <p:cSldViewPr snapToGrid="0">
      <p:cViewPr varScale="1">
        <p:scale>
          <a:sx n="104" d="100"/>
          <a:sy n="104"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image" Target="../media/image43.wmf"/><Relationship Id="rId3" Type="http://schemas.openxmlformats.org/officeDocument/2006/relationships/image" Target="../media/image33.wmf"/><Relationship Id="rId7" Type="http://schemas.openxmlformats.org/officeDocument/2006/relationships/image" Target="../media/image37.wmf"/><Relationship Id="rId12" Type="http://schemas.openxmlformats.org/officeDocument/2006/relationships/image" Target="../media/image42.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11" Type="http://schemas.openxmlformats.org/officeDocument/2006/relationships/image" Target="../media/image41.wmf"/><Relationship Id="rId5" Type="http://schemas.openxmlformats.org/officeDocument/2006/relationships/image" Target="../media/image35.wmf"/><Relationship Id="rId10" Type="http://schemas.openxmlformats.org/officeDocument/2006/relationships/image" Target="../media/image40.wmf"/><Relationship Id="rId4" Type="http://schemas.openxmlformats.org/officeDocument/2006/relationships/image" Target="../media/image34.wmf"/><Relationship Id="rId9"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3.wmf"/><Relationship Id="rId7" Type="http://schemas.openxmlformats.org/officeDocument/2006/relationships/image" Target="../media/image39.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8.wmf"/><Relationship Id="rId11" Type="http://schemas.openxmlformats.org/officeDocument/2006/relationships/image" Target="../media/image43.wmf"/><Relationship Id="rId5" Type="http://schemas.openxmlformats.org/officeDocument/2006/relationships/image" Target="../media/image37.wmf"/><Relationship Id="rId10" Type="http://schemas.openxmlformats.org/officeDocument/2006/relationships/image" Target="../media/image42.wmf"/><Relationship Id="rId4" Type="http://schemas.openxmlformats.org/officeDocument/2006/relationships/image" Target="../media/image36.wmf"/><Relationship Id="rId9"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b4626be5b6_0_1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3b4626be5b6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ab42971373_1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3ab42971373_1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ab381a0c47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3ab381a0c47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459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ab381a0c47_0_1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실행 후 첫 화면</a:t>
            </a:r>
            <a:endParaRPr/>
          </a:p>
          <a:p>
            <a:pPr marL="0" lvl="0" indent="0" algn="l" rtl="0">
              <a:spcBef>
                <a:spcPts val="0"/>
              </a:spcBef>
              <a:spcAft>
                <a:spcPts val="0"/>
              </a:spcAft>
              <a:buNone/>
            </a:pPr>
            <a:r>
              <a:rPr lang="en-US"/>
              <a:t>사용자가 화면 상으로 로봇의 위치와 히트맵을 조회 할 수 있습니다.</a:t>
            </a:r>
            <a:endParaRPr/>
          </a:p>
          <a:p>
            <a:pPr marL="0" lvl="0" indent="0" algn="l" rtl="0">
              <a:spcBef>
                <a:spcPts val="0"/>
              </a:spcBef>
              <a:spcAft>
                <a:spcPts val="0"/>
              </a:spcAft>
              <a:buNone/>
            </a:pPr>
            <a:r>
              <a:rPr lang="en-US"/>
              <a:t>start 버튼을 누르면 로봇의 위치와 히트맵 정보를 실시간으로 기록하며 DB에 저장을 시작합니다.</a:t>
            </a:r>
            <a:endParaRPr/>
          </a:p>
        </p:txBody>
      </p:sp>
      <p:sp>
        <p:nvSpPr>
          <p:cNvPr id="454" name="Google Shape;454;g3ab381a0c47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b268a8e323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첫번째 사진은 사용자가 Load 버튼을 통해 DB에서 Session 목록을 조회할 수 있는 기능입니다.</a:t>
            </a:r>
            <a:endParaRPr/>
          </a:p>
          <a:p>
            <a:pPr marL="0" lvl="0" indent="0" algn="l" rtl="0">
              <a:spcBef>
                <a:spcPts val="0"/>
              </a:spcBef>
              <a:spcAft>
                <a:spcPts val="0"/>
              </a:spcAft>
              <a:buNone/>
            </a:pPr>
            <a:r>
              <a:rPr lang="en-US"/>
              <a:t>두번째 사진은 Session 항목 중 SSID를 선택해 조회할 수 있도록 만들어진 기능입니다.</a:t>
            </a:r>
            <a:endParaRPr/>
          </a:p>
        </p:txBody>
      </p:sp>
      <p:sp>
        <p:nvSpPr>
          <p:cNvPr id="473" name="Google Shape;473;g3b268a8e323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b268a8e323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SSID를 ALL로 조회하면 로봇이 탐사하며 측정한 AP 신호 중 max 값에 해당하는 신호들로 보여줍니다.</a:t>
            </a:r>
            <a:endParaRPr/>
          </a:p>
          <a:p>
            <a:pPr marL="0" lvl="0" indent="0" algn="l" rtl="0">
              <a:spcBef>
                <a:spcPts val="0"/>
              </a:spcBef>
              <a:spcAft>
                <a:spcPts val="0"/>
              </a:spcAft>
              <a:buNone/>
            </a:pPr>
            <a:endParaRPr/>
          </a:p>
          <a:p>
            <a:pPr marL="0" lvl="0" indent="0" algn="l" rtl="0">
              <a:spcBef>
                <a:spcPts val="0"/>
              </a:spcBef>
              <a:spcAft>
                <a:spcPts val="0"/>
              </a:spcAft>
              <a:buNone/>
            </a:pPr>
            <a:r>
              <a:rPr lang="en-US"/>
              <a:t>예시로 </a:t>
            </a:r>
            <a:r>
              <a:rPr lang="en-US" sz="1100">
                <a:latin typeface="Calibri"/>
                <a:ea typeface="Calibri"/>
                <a:cs typeface="Calibri"/>
                <a:sym typeface="Calibri"/>
              </a:rPr>
              <a:t>SK_WIFIGIGAFFF4 와  ILG_FloorStand_A/CJ6694 조회시 각 ssid의 측정된 위치와 신호를 보여주게 됩니다.</a:t>
            </a:r>
            <a:endParaRPr sz="1100">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p>
            <a:pPr marL="0" lvl="0" indent="0" algn="l" rtl="0">
              <a:spcBef>
                <a:spcPts val="0"/>
              </a:spcBef>
              <a:spcAft>
                <a:spcPts val="0"/>
              </a:spcAft>
              <a:buNone/>
            </a:pPr>
            <a:endParaRPr/>
          </a:p>
        </p:txBody>
      </p:sp>
      <p:sp>
        <p:nvSpPr>
          <p:cNvPr id="514" name="Google Shape;514;g3b268a8e323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b268a8e323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시뮬레이션 모드입니다. 보시는 사진과 같이 사용자가 원하는 위치에 핀을 찍으면</a:t>
            </a:r>
            <a:endParaRPr/>
          </a:p>
          <a:p>
            <a:pPr marL="0" lvl="0" indent="0" algn="l" rtl="0">
              <a:spcBef>
                <a:spcPts val="0"/>
              </a:spcBef>
              <a:spcAft>
                <a:spcPts val="0"/>
              </a:spcAft>
              <a:buNone/>
            </a:pPr>
            <a:r>
              <a:rPr lang="en-US"/>
              <a:t>해당 위치의 핀이 히트맵을 그려주어 원하는 위치에 예상되는 신호 세기를 알 수 있습니다.</a:t>
            </a:r>
            <a:endParaRPr/>
          </a:p>
        </p:txBody>
      </p:sp>
      <p:sp>
        <p:nvSpPr>
          <p:cNvPr id="495" name="Google Shape;495;g3b268a8e323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ab381a0c47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3ab381a0c47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3181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ab381a0c47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3ab381a0c47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096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ab381a0c47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3ab381a0c47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6562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ab381a0c47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3ab381a0c47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098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ab381a0c47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3ab381a0c47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392202c0f40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g392202c0f4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ab381a0c47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3ab381a0c47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b4626be5b6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3b4626be5b6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b4626be5b6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3b4626be5b6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092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b25a7bd832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3b25a7bd832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ab381a0c47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3ab381a0c47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ab4297137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3ab4297137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3"/>
        <p:cNvGrpSpPr/>
        <p:nvPr/>
      </p:nvGrpSpPr>
      <p:grpSpPr>
        <a:xfrm>
          <a:off x="0" y="0"/>
          <a:ext cx="0" cy="0"/>
          <a:chOff x="0" y="0"/>
          <a:chExt cx="0" cy="0"/>
        </a:xfrm>
      </p:grpSpPr>
      <p:sp>
        <p:nvSpPr>
          <p:cNvPr id="14" name="Google Shape;14;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7"/>
        <p:cNvGrpSpPr/>
        <p:nvPr/>
      </p:nvGrpSpPr>
      <p:grpSpPr>
        <a:xfrm>
          <a:off x="0" y="0"/>
          <a:ext cx="0" cy="0"/>
          <a:chOff x="0" y="0"/>
          <a:chExt cx="0" cy="0"/>
        </a:xfrm>
      </p:grpSpPr>
      <p:sp>
        <p:nvSpPr>
          <p:cNvPr id="18" name="Google Shape;1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rgbClr val="888888"/>
                </a:solidFill>
                <a:latin typeface="Calibri"/>
                <a:ea typeface="Calibri"/>
                <a:cs typeface="Calibri"/>
                <a:sym typeface="Calibri"/>
              </a:defRPr>
            </a:lvl1pPr>
            <a:lvl2pPr marL="0" lvl="1" indent="0" algn="r">
              <a:spcBef>
                <a:spcPts val="0"/>
              </a:spcBef>
              <a:buNone/>
              <a:defRPr sz="1200" b="1" i="0" u="none" strike="noStrike" cap="none">
                <a:solidFill>
                  <a:srgbClr val="888888"/>
                </a:solidFill>
                <a:latin typeface="Calibri"/>
                <a:ea typeface="Calibri"/>
                <a:cs typeface="Calibri"/>
                <a:sym typeface="Calibri"/>
              </a:defRPr>
            </a:lvl2pPr>
            <a:lvl3pPr marL="0" lvl="2" indent="0" algn="r">
              <a:spcBef>
                <a:spcPts val="0"/>
              </a:spcBef>
              <a:buNone/>
              <a:defRPr sz="1200" b="1" i="0" u="none" strike="noStrike" cap="none">
                <a:solidFill>
                  <a:srgbClr val="888888"/>
                </a:solidFill>
                <a:latin typeface="Calibri"/>
                <a:ea typeface="Calibri"/>
                <a:cs typeface="Calibri"/>
                <a:sym typeface="Calibri"/>
              </a:defRPr>
            </a:lvl3pPr>
            <a:lvl4pPr marL="0" lvl="3" indent="0" algn="r">
              <a:spcBef>
                <a:spcPts val="0"/>
              </a:spcBef>
              <a:buNone/>
              <a:defRPr sz="1200" b="1" i="0" u="none" strike="noStrike" cap="none">
                <a:solidFill>
                  <a:srgbClr val="888888"/>
                </a:solidFill>
                <a:latin typeface="Calibri"/>
                <a:ea typeface="Calibri"/>
                <a:cs typeface="Calibri"/>
                <a:sym typeface="Calibri"/>
              </a:defRPr>
            </a:lvl4pPr>
            <a:lvl5pPr marL="0" lvl="4" indent="0" algn="r">
              <a:spcBef>
                <a:spcPts val="0"/>
              </a:spcBef>
              <a:buNone/>
              <a:defRPr sz="1200" b="1" i="0" u="none" strike="noStrike" cap="none">
                <a:solidFill>
                  <a:srgbClr val="888888"/>
                </a:solidFill>
                <a:latin typeface="Calibri"/>
                <a:ea typeface="Calibri"/>
                <a:cs typeface="Calibri"/>
                <a:sym typeface="Calibri"/>
              </a:defRPr>
            </a:lvl5pPr>
            <a:lvl6pPr marL="0" lvl="5" indent="0" algn="r">
              <a:spcBef>
                <a:spcPts val="0"/>
              </a:spcBef>
              <a:buNone/>
              <a:defRPr sz="1200" b="1" i="0" u="none" strike="noStrike" cap="none">
                <a:solidFill>
                  <a:srgbClr val="888888"/>
                </a:solidFill>
                <a:latin typeface="Calibri"/>
                <a:ea typeface="Calibri"/>
                <a:cs typeface="Calibri"/>
                <a:sym typeface="Calibri"/>
              </a:defRPr>
            </a:lvl6pPr>
            <a:lvl7pPr marL="0" lvl="6" indent="0" algn="r">
              <a:spcBef>
                <a:spcPts val="0"/>
              </a:spcBef>
              <a:buNone/>
              <a:defRPr sz="1200" b="1" i="0" u="none" strike="noStrike" cap="none">
                <a:solidFill>
                  <a:srgbClr val="888888"/>
                </a:solidFill>
                <a:latin typeface="Calibri"/>
                <a:ea typeface="Calibri"/>
                <a:cs typeface="Calibri"/>
                <a:sym typeface="Calibri"/>
              </a:defRPr>
            </a:lvl7pPr>
            <a:lvl8pPr marL="0" lvl="7" indent="0" algn="r">
              <a:spcBef>
                <a:spcPts val="0"/>
              </a:spcBef>
              <a:buNone/>
              <a:defRPr sz="1200" b="1" i="0" u="none" strike="noStrike" cap="none">
                <a:solidFill>
                  <a:srgbClr val="888888"/>
                </a:solidFill>
                <a:latin typeface="Calibri"/>
                <a:ea typeface="Calibri"/>
                <a:cs typeface="Calibri"/>
                <a:sym typeface="Calibri"/>
              </a:defRPr>
            </a:lvl8pPr>
            <a:lvl9pPr marL="0" lvl="8" indent="0" algn="r">
              <a:spcBef>
                <a:spcPts val="0"/>
              </a:spcBef>
              <a:buNone/>
              <a:defRPr sz="1200" b="1"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a:spLocks noGrp="1"/>
          </p:cNvSpPr>
          <p:nvPr>
            <p:ph type="pic" idx="2"/>
          </p:nvPr>
        </p:nvSpPr>
        <p:spPr>
          <a:xfrm>
            <a:off x="5183188" y="987425"/>
            <a:ext cx="6172200" cy="4873625"/>
          </a:xfrm>
          <a:prstGeom prst="rect">
            <a:avLst/>
          </a:prstGeom>
          <a:noFill/>
          <a:ln>
            <a:noFill/>
          </a:ln>
        </p:spPr>
      </p:sp>
      <p:sp>
        <p:nvSpPr>
          <p:cNvPr id="64" name="Google Shape;64;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6F8"/>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888888"/>
                </a:solidFill>
                <a:latin typeface="Calibri"/>
                <a:ea typeface="Calibri"/>
                <a:cs typeface="Calibri"/>
                <a:sym typeface="Calibri"/>
              </a:defRPr>
            </a:lvl1pPr>
            <a:lvl2pPr marL="0" marR="0" lvl="1" indent="0" algn="r" rtl="0">
              <a:spcBef>
                <a:spcPts val="0"/>
              </a:spcBef>
              <a:buNone/>
              <a:defRPr sz="1200" b="1" i="0" u="none" strike="noStrike" cap="none">
                <a:solidFill>
                  <a:srgbClr val="888888"/>
                </a:solidFill>
                <a:latin typeface="Calibri"/>
                <a:ea typeface="Calibri"/>
                <a:cs typeface="Calibri"/>
                <a:sym typeface="Calibri"/>
              </a:defRPr>
            </a:lvl2pPr>
            <a:lvl3pPr marL="0" marR="0" lvl="2" indent="0" algn="r" rtl="0">
              <a:spcBef>
                <a:spcPts val="0"/>
              </a:spcBef>
              <a:buNone/>
              <a:defRPr sz="1200" b="1" i="0" u="none" strike="noStrike" cap="none">
                <a:solidFill>
                  <a:srgbClr val="888888"/>
                </a:solidFill>
                <a:latin typeface="Calibri"/>
                <a:ea typeface="Calibri"/>
                <a:cs typeface="Calibri"/>
                <a:sym typeface="Calibri"/>
              </a:defRPr>
            </a:lvl3pPr>
            <a:lvl4pPr marL="0" marR="0" lvl="3" indent="0" algn="r" rtl="0">
              <a:spcBef>
                <a:spcPts val="0"/>
              </a:spcBef>
              <a:buNone/>
              <a:defRPr sz="1200" b="1" i="0" u="none" strike="noStrike" cap="none">
                <a:solidFill>
                  <a:srgbClr val="888888"/>
                </a:solidFill>
                <a:latin typeface="Calibri"/>
                <a:ea typeface="Calibri"/>
                <a:cs typeface="Calibri"/>
                <a:sym typeface="Calibri"/>
              </a:defRPr>
            </a:lvl4pPr>
            <a:lvl5pPr marL="0" marR="0" lvl="4" indent="0" algn="r" rtl="0">
              <a:spcBef>
                <a:spcPts val="0"/>
              </a:spcBef>
              <a:buNone/>
              <a:defRPr sz="1200" b="1" i="0" u="none" strike="noStrike" cap="none">
                <a:solidFill>
                  <a:srgbClr val="888888"/>
                </a:solidFill>
                <a:latin typeface="Calibri"/>
                <a:ea typeface="Calibri"/>
                <a:cs typeface="Calibri"/>
                <a:sym typeface="Calibri"/>
              </a:defRPr>
            </a:lvl5pPr>
            <a:lvl6pPr marL="0" marR="0" lvl="5" indent="0" algn="r" rtl="0">
              <a:spcBef>
                <a:spcPts val="0"/>
              </a:spcBef>
              <a:buNone/>
              <a:defRPr sz="1200" b="1" i="0" u="none" strike="noStrike" cap="none">
                <a:solidFill>
                  <a:srgbClr val="888888"/>
                </a:solidFill>
                <a:latin typeface="Calibri"/>
                <a:ea typeface="Calibri"/>
                <a:cs typeface="Calibri"/>
                <a:sym typeface="Calibri"/>
              </a:defRPr>
            </a:lvl6pPr>
            <a:lvl7pPr marL="0" marR="0" lvl="6" indent="0" algn="r" rtl="0">
              <a:spcBef>
                <a:spcPts val="0"/>
              </a:spcBef>
              <a:buNone/>
              <a:defRPr sz="1200" b="1" i="0" u="none" strike="noStrike" cap="none">
                <a:solidFill>
                  <a:srgbClr val="888888"/>
                </a:solidFill>
                <a:latin typeface="Calibri"/>
                <a:ea typeface="Calibri"/>
                <a:cs typeface="Calibri"/>
                <a:sym typeface="Calibri"/>
              </a:defRPr>
            </a:lvl7pPr>
            <a:lvl8pPr marL="0" marR="0" lvl="7" indent="0" algn="r" rtl="0">
              <a:spcBef>
                <a:spcPts val="0"/>
              </a:spcBef>
              <a:buNone/>
              <a:defRPr sz="1200" b="1" i="0" u="none" strike="noStrike" cap="none">
                <a:solidFill>
                  <a:srgbClr val="888888"/>
                </a:solidFill>
                <a:latin typeface="Calibri"/>
                <a:ea typeface="Calibri"/>
                <a:cs typeface="Calibri"/>
                <a:sym typeface="Calibri"/>
              </a:defRPr>
            </a:lvl8pPr>
            <a:lvl9pPr marL="0" marR="0" lvl="8" indent="0" algn="r" rtl="0">
              <a:spcBef>
                <a:spcPts val="0"/>
              </a:spcBef>
              <a:buNone/>
              <a:defRPr sz="1200" b="1"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media" Target="../media/media4.mp4"/><Relationship Id="rId7" Type="http://schemas.openxmlformats.org/officeDocument/2006/relationships/image" Target="../media/image4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video" Target="../media/media4.mp4"/><Relationship Id="rId9"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2.gif"/><Relationship Id="rId3" Type="http://schemas.openxmlformats.org/officeDocument/2006/relationships/slideLayout" Target="../slideLayouts/slideLayout2.xml"/><Relationship Id="rId7" Type="http://schemas.openxmlformats.org/officeDocument/2006/relationships/image" Target="../media/image51.gif"/><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notesSlide" Target="../notesSlides/notesSlide11.xml"/><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15.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5.bin"/><Relationship Id="rId5" Type="http://schemas.openxmlformats.org/officeDocument/2006/relationships/image" Target="../media/image62.wmf"/><Relationship Id="rId4" Type="http://schemas.openxmlformats.org/officeDocument/2006/relationships/oleObject" Target="../embeddings/oleObject14.bin"/><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6.bin"/><Relationship Id="rId18" Type="http://schemas.openxmlformats.org/officeDocument/2006/relationships/image" Target="../media/image38.wmf"/><Relationship Id="rId26" Type="http://schemas.openxmlformats.org/officeDocument/2006/relationships/image" Target="../media/image42.wmf"/><Relationship Id="rId3" Type="http://schemas.openxmlformats.org/officeDocument/2006/relationships/notesSlide" Target="../notesSlides/notesSlide18.xml"/><Relationship Id="rId21" Type="http://schemas.openxmlformats.org/officeDocument/2006/relationships/oleObject" Target="../embeddings/oleObject10.bin"/><Relationship Id="rId7" Type="http://schemas.openxmlformats.org/officeDocument/2006/relationships/oleObject" Target="../embeddings/oleObject1.bin"/><Relationship Id="rId12" Type="http://schemas.openxmlformats.org/officeDocument/2006/relationships/image" Target="../media/image33.wmf"/><Relationship Id="rId17" Type="http://schemas.openxmlformats.org/officeDocument/2006/relationships/oleObject" Target="../embeddings/oleObject8.bin"/><Relationship Id="rId25"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image" Target="../media/image37.wmf"/><Relationship Id="rId20" Type="http://schemas.openxmlformats.org/officeDocument/2006/relationships/image" Target="../media/image39.wmf"/><Relationship Id="rId29" Type="http://schemas.openxmlformats.org/officeDocument/2006/relationships/image" Target="../media/image79.png"/><Relationship Id="rId1" Type="http://schemas.openxmlformats.org/officeDocument/2006/relationships/vmlDrawing" Target="../drawings/vmlDrawing3.vml"/><Relationship Id="rId6" Type="http://schemas.openxmlformats.org/officeDocument/2006/relationships/image" Target="../media/image78.png"/><Relationship Id="rId11" Type="http://schemas.openxmlformats.org/officeDocument/2006/relationships/oleObject" Target="../embeddings/oleObject3.bin"/><Relationship Id="rId24" Type="http://schemas.openxmlformats.org/officeDocument/2006/relationships/image" Target="../media/image41.wmf"/><Relationship Id="rId5" Type="http://schemas.openxmlformats.org/officeDocument/2006/relationships/image" Target="../media/image77.png"/><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43.wmf"/><Relationship Id="rId10" Type="http://schemas.openxmlformats.org/officeDocument/2006/relationships/image" Target="../media/image32.wmf"/><Relationship Id="rId19" Type="http://schemas.openxmlformats.org/officeDocument/2006/relationships/oleObject" Target="../embeddings/oleObject9.bin"/><Relationship Id="rId4" Type="http://schemas.openxmlformats.org/officeDocument/2006/relationships/image" Target="../media/image76.png"/><Relationship Id="rId9" Type="http://schemas.openxmlformats.org/officeDocument/2006/relationships/oleObject" Target="../embeddings/oleObject2.bin"/><Relationship Id="rId14" Type="http://schemas.openxmlformats.org/officeDocument/2006/relationships/image" Target="../media/image36.wmf"/><Relationship Id="rId22" Type="http://schemas.openxmlformats.org/officeDocument/2006/relationships/image" Target="../media/image40.wmf"/><Relationship Id="rId27"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hyperlink" Target="http://www.youtube.com/watch?v=V1eYniJ0Rnk" TargetMode="External"/></Relationships>
</file>

<file path=ppt/slides/_rels/slide9.xml.rels><?xml version="1.0" encoding="UTF-8" standalone="yes"?>
<Relationships xmlns="http://schemas.openxmlformats.org/package/2006/relationships"><Relationship Id="rId13" Type="http://schemas.openxmlformats.org/officeDocument/2006/relationships/image" Target="../media/image34.wmf"/><Relationship Id="rId18" Type="http://schemas.openxmlformats.org/officeDocument/2006/relationships/oleObject" Target="../embeddings/oleObject7.bin"/><Relationship Id="rId26" Type="http://schemas.openxmlformats.org/officeDocument/2006/relationships/oleObject" Target="../embeddings/oleObject11.bin"/><Relationship Id="rId3" Type="http://schemas.openxmlformats.org/officeDocument/2006/relationships/video" Target="../media/media2.mp4"/><Relationship Id="rId21" Type="http://schemas.openxmlformats.org/officeDocument/2006/relationships/image" Target="../media/image38.wmf"/><Relationship Id="rId7" Type="http://schemas.openxmlformats.org/officeDocument/2006/relationships/image" Target="../media/image31.wmf"/><Relationship Id="rId12" Type="http://schemas.openxmlformats.org/officeDocument/2006/relationships/oleObject" Target="../embeddings/oleObject4.bin"/><Relationship Id="rId17" Type="http://schemas.openxmlformats.org/officeDocument/2006/relationships/image" Target="../media/image36.wmf"/><Relationship Id="rId25" Type="http://schemas.openxmlformats.org/officeDocument/2006/relationships/image" Target="../media/image40.wmf"/><Relationship Id="rId33" Type="http://schemas.openxmlformats.org/officeDocument/2006/relationships/image" Target="../media/image45.png"/><Relationship Id="rId2" Type="http://schemas.microsoft.com/office/2007/relationships/media" Target="../media/media2.mp4"/><Relationship Id="rId16" Type="http://schemas.openxmlformats.org/officeDocument/2006/relationships/oleObject" Target="../embeddings/oleObject6.bin"/><Relationship Id="rId20" Type="http://schemas.openxmlformats.org/officeDocument/2006/relationships/oleObject" Target="../embeddings/oleObject8.bin"/><Relationship Id="rId29" Type="http://schemas.openxmlformats.org/officeDocument/2006/relationships/image" Target="../media/image42.wmf"/><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3.wmf"/><Relationship Id="rId24" Type="http://schemas.openxmlformats.org/officeDocument/2006/relationships/oleObject" Target="../embeddings/oleObject10.bin"/><Relationship Id="rId32" Type="http://schemas.openxmlformats.org/officeDocument/2006/relationships/image" Target="../media/image44.png"/><Relationship Id="rId5" Type="http://schemas.openxmlformats.org/officeDocument/2006/relationships/notesSlide" Target="../notesSlides/notesSlide9.xml"/><Relationship Id="rId15" Type="http://schemas.openxmlformats.org/officeDocument/2006/relationships/image" Target="../media/image35.wmf"/><Relationship Id="rId23" Type="http://schemas.openxmlformats.org/officeDocument/2006/relationships/image" Target="../media/image39.wmf"/><Relationship Id="rId28" Type="http://schemas.openxmlformats.org/officeDocument/2006/relationships/oleObject" Target="../embeddings/oleObject12.bin"/><Relationship Id="rId10" Type="http://schemas.openxmlformats.org/officeDocument/2006/relationships/oleObject" Target="../embeddings/oleObject3.bin"/><Relationship Id="rId19" Type="http://schemas.openxmlformats.org/officeDocument/2006/relationships/image" Target="../media/image37.wmf"/><Relationship Id="rId31" Type="http://schemas.openxmlformats.org/officeDocument/2006/relationships/image" Target="../media/image43.wmf"/><Relationship Id="rId4" Type="http://schemas.openxmlformats.org/officeDocument/2006/relationships/slideLayout" Target="../slideLayouts/slideLayout2.xml"/><Relationship Id="rId9" Type="http://schemas.openxmlformats.org/officeDocument/2006/relationships/image" Target="../media/image32.wmf"/><Relationship Id="rId14" Type="http://schemas.openxmlformats.org/officeDocument/2006/relationships/oleObject" Target="../embeddings/oleObject5.bin"/><Relationship Id="rId22" Type="http://schemas.openxmlformats.org/officeDocument/2006/relationships/oleObject" Target="../embeddings/oleObject9.bin"/><Relationship Id="rId27" Type="http://schemas.openxmlformats.org/officeDocument/2006/relationships/image" Target="../media/image41.wmf"/><Relationship Id="rId30" Type="http://schemas.openxmlformats.org/officeDocument/2006/relationships/oleObject" Target="../embeddings/oleObject13.bin"/><Relationship Id="rId8"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
          <p:cNvSpPr txBox="1"/>
          <p:nvPr/>
        </p:nvSpPr>
        <p:spPr>
          <a:xfrm>
            <a:off x="0" y="1844775"/>
            <a:ext cx="12192000" cy="2260299"/>
          </a:xfrm>
          <a:prstGeom prst="rect">
            <a:avLst/>
          </a:prstGeom>
          <a:noFill/>
          <a:ln>
            <a:noFill/>
          </a:ln>
        </p:spPr>
        <p:txBody>
          <a:bodyPr spcFirstLastPara="1" wrap="square" lIns="0" tIns="0" rIns="0" bIns="0" anchor="t" anchorCtr="0">
            <a:spAutoFit/>
          </a:bodyPr>
          <a:lstStyle/>
          <a:p>
            <a:pPr marL="0" marR="0" lvl="0" indent="0" algn="ctr" rtl="0">
              <a:lnSpc>
                <a:spcPct val="152572"/>
              </a:lnSpc>
              <a:spcBef>
                <a:spcPts val="0"/>
              </a:spcBef>
              <a:spcAft>
                <a:spcPts val="0"/>
              </a:spcAft>
              <a:buNone/>
            </a:pPr>
            <a:r>
              <a:rPr lang="en-US" sz="9600" b="1" i="0" u="none" strike="noStrike" cap="none" spc="300" dirty="0">
                <a:solidFill>
                  <a:srgbClr val="0F172A"/>
                </a:solidFill>
                <a:latin typeface="+mj-ea"/>
                <a:ea typeface="+mj-ea"/>
                <a:cs typeface="Calibri"/>
                <a:sym typeface="Calibri"/>
              </a:rPr>
              <a:t>WAFFLE-FI</a:t>
            </a:r>
            <a:endParaRPr sz="9600" b="1" i="0" u="none" strike="noStrike" cap="none" spc="300" dirty="0">
              <a:solidFill>
                <a:srgbClr val="0F172A"/>
              </a:solidFill>
              <a:latin typeface="+mj-ea"/>
              <a:ea typeface="+mj-ea"/>
              <a:cs typeface="Calibri"/>
              <a:sym typeface="Calibri"/>
            </a:endParaRPr>
          </a:p>
        </p:txBody>
      </p:sp>
      <p:sp>
        <p:nvSpPr>
          <p:cNvPr id="152" name="Google Shape;152;p1"/>
          <p:cNvSpPr txBox="1"/>
          <p:nvPr/>
        </p:nvSpPr>
        <p:spPr>
          <a:xfrm>
            <a:off x="1900335" y="3626997"/>
            <a:ext cx="8391300" cy="494879"/>
          </a:xfrm>
          <a:prstGeom prst="rect">
            <a:avLst/>
          </a:prstGeom>
          <a:noFill/>
          <a:ln>
            <a:noFill/>
          </a:ln>
        </p:spPr>
        <p:txBody>
          <a:bodyPr spcFirstLastPara="1" wrap="square" lIns="0" tIns="0" rIns="0" bIns="0" anchor="t" anchorCtr="0">
            <a:spAutoFit/>
          </a:bodyPr>
          <a:lstStyle/>
          <a:p>
            <a:pPr marL="0" marR="0" lvl="0" indent="0" algn="ctr" rtl="0">
              <a:lnSpc>
                <a:spcPct val="134166"/>
              </a:lnSpc>
              <a:spcBef>
                <a:spcPts val="0"/>
              </a:spcBef>
              <a:spcAft>
                <a:spcPts val="0"/>
              </a:spcAft>
              <a:buNone/>
            </a:pPr>
            <a:r>
              <a:rPr lang="en-US" sz="2400" b="1" i="0" u="none" strike="noStrike" cap="none" dirty="0">
                <a:solidFill>
                  <a:srgbClr val="0F172A"/>
                </a:solidFill>
                <a:latin typeface="+mj-ea"/>
                <a:ea typeface="+mj-ea"/>
                <a:cs typeface="Calibri"/>
                <a:sym typeface="Calibri"/>
              </a:rPr>
              <a:t>Wi-</a:t>
            </a:r>
            <a:r>
              <a:rPr lang="en-US" sz="2400" b="1" dirty="0">
                <a:solidFill>
                  <a:srgbClr val="0F172A"/>
                </a:solidFill>
                <a:latin typeface="+mj-ea"/>
                <a:ea typeface="+mj-ea"/>
                <a:cs typeface="Calibri"/>
                <a:sym typeface="Calibri"/>
              </a:rPr>
              <a:t>F</a:t>
            </a:r>
            <a:r>
              <a:rPr lang="en-US" sz="2400" b="1" i="0" u="none" strike="noStrike" cap="none" dirty="0">
                <a:solidFill>
                  <a:srgbClr val="0F172A"/>
                </a:solidFill>
                <a:latin typeface="+mj-ea"/>
                <a:ea typeface="+mj-ea"/>
                <a:cs typeface="Calibri"/>
                <a:sym typeface="Calibri"/>
              </a:rPr>
              <a:t>i Maintenance Robot</a:t>
            </a:r>
            <a:endParaRPr sz="2400" b="1" i="0" u="none" strike="noStrike" cap="none" dirty="0">
              <a:solidFill>
                <a:srgbClr val="0F172A"/>
              </a:solidFill>
              <a:latin typeface="+mj-ea"/>
              <a:ea typeface="+mj-ea"/>
              <a:cs typeface="Calibri"/>
              <a:sym typeface="Calibri"/>
            </a:endParaRPr>
          </a:p>
        </p:txBody>
      </p:sp>
      <p:sp>
        <p:nvSpPr>
          <p:cNvPr id="154" name="Google Shape;154;p1"/>
          <p:cNvSpPr/>
          <p:nvPr/>
        </p:nvSpPr>
        <p:spPr>
          <a:xfrm>
            <a:off x="331046" y="295468"/>
            <a:ext cx="2884832" cy="676082"/>
          </a:xfrm>
          <a:custGeom>
            <a:avLst/>
            <a:gdLst/>
            <a:ahLst/>
            <a:cxnLst/>
            <a:rect l="l" t="t" r="r" b="b"/>
            <a:pathLst>
              <a:path w="759791" h="194362" extrusionOk="0">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dirty="0">
                <a:solidFill>
                  <a:srgbClr val="FFFFFF"/>
                </a:solidFill>
                <a:latin typeface="+mj-ea"/>
                <a:ea typeface="+mj-ea"/>
                <a:cs typeface="Calibri"/>
                <a:sym typeface="Calibri"/>
              </a:rPr>
              <a:t>INTEL EDGE AI SW 8th</a:t>
            </a:r>
            <a:endParaRPr sz="1800" b="1" i="0" u="none" strike="noStrike" cap="none" dirty="0">
              <a:solidFill>
                <a:srgbClr val="FFFFFF"/>
              </a:solidFill>
              <a:latin typeface="+mj-ea"/>
              <a:ea typeface="+mj-ea"/>
              <a:cs typeface="Calibri"/>
              <a:sym typeface="Calibri"/>
            </a:endParaRPr>
          </a:p>
        </p:txBody>
      </p:sp>
      <p:sp>
        <p:nvSpPr>
          <p:cNvPr id="156" name="Google Shape;156;p1"/>
          <p:cNvSpPr txBox="1"/>
          <p:nvPr/>
        </p:nvSpPr>
        <p:spPr>
          <a:xfrm>
            <a:off x="7450007" y="4408778"/>
            <a:ext cx="2694118" cy="1661993"/>
          </a:xfrm>
          <a:prstGeom prst="rect">
            <a:avLst/>
          </a:prstGeom>
          <a:noFill/>
          <a:ln>
            <a:noFill/>
          </a:ln>
        </p:spPr>
        <p:txBody>
          <a:bodyPr spcFirstLastPara="1" wrap="square" lIns="0" tIns="0" rIns="0" bIns="0" anchor="t" anchorCtr="0">
            <a:spAutoFit/>
          </a:bodyPr>
          <a:lstStyle/>
          <a:p>
            <a:pPr marL="0" marR="0" lvl="0" indent="0" algn="r" rtl="0">
              <a:lnSpc>
                <a:spcPct val="150000"/>
              </a:lnSpc>
              <a:spcBef>
                <a:spcPts val="0"/>
              </a:spcBef>
              <a:spcAft>
                <a:spcPts val="0"/>
              </a:spcAft>
              <a:buNone/>
            </a:pPr>
            <a:r>
              <a:rPr lang="en-US" sz="1800" b="1" i="0" u="none" strike="noStrike" cap="none" dirty="0" err="1">
                <a:solidFill>
                  <a:srgbClr val="0F172A"/>
                </a:solidFill>
                <a:latin typeface="+mj-ea"/>
                <a:ea typeface="+mj-ea"/>
                <a:cs typeface="Calibri"/>
                <a:sym typeface="Calibri"/>
              </a:rPr>
              <a:t>김다현</a:t>
            </a:r>
            <a:endParaRPr sz="1800" b="1" i="0" u="none" strike="noStrike" cap="none" dirty="0">
              <a:solidFill>
                <a:srgbClr val="0F172A"/>
              </a:solidFill>
              <a:latin typeface="+mj-ea"/>
              <a:ea typeface="+mj-ea"/>
              <a:cs typeface="Calibri"/>
              <a:sym typeface="Calibri"/>
            </a:endParaRPr>
          </a:p>
          <a:p>
            <a:pPr marL="0" marR="0" lvl="0" indent="0" algn="r" rtl="0">
              <a:lnSpc>
                <a:spcPct val="150000"/>
              </a:lnSpc>
              <a:spcBef>
                <a:spcPts val="0"/>
              </a:spcBef>
              <a:spcAft>
                <a:spcPts val="0"/>
              </a:spcAft>
              <a:buNone/>
            </a:pPr>
            <a:r>
              <a:rPr lang="en-US" sz="1800" b="1" i="0" u="none" strike="noStrike" cap="none" dirty="0" err="1">
                <a:solidFill>
                  <a:srgbClr val="0F172A"/>
                </a:solidFill>
                <a:latin typeface="+mj-ea"/>
                <a:ea typeface="+mj-ea"/>
                <a:cs typeface="Calibri"/>
                <a:sym typeface="Calibri"/>
              </a:rPr>
              <a:t>나지훈</a:t>
            </a:r>
            <a:endParaRPr sz="1800" b="1" i="0" u="none" strike="noStrike" cap="none" dirty="0">
              <a:solidFill>
                <a:srgbClr val="0F172A"/>
              </a:solidFill>
              <a:latin typeface="+mj-ea"/>
              <a:ea typeface="+mj-ea"/>
              <a:cs typeface="Calibri"/>
              <a:sym typeface="Calibri"/>
            </a:endParaRPr>
          </a:p>
          <a:p>
            <a:pPr marL="0" marR="0" lvl="0" indent="0" algn="r" rtl="0">
              <a:lnSpc>
                <a:spcPct val="150000"/>
              </a:lnSpc>
              <a:spcBef>
                <a:spcPts val="0"/>
              </a:spcBef>
              <a:spcAft>
                <a:spcPts val="0"/>
              </a:spcAft>
              <a:buNone/>
            </a:pPr>
            <a:r>
              <a:rPr lang="en-US" sz="1800" b="1" i="0" u="none" strike="noStrike" cap="none" dirty="0" err="1">
                <a:solidFill>
                  <a:srgbClr val="0F172A"/>
                </a:solidFill>
                <a:latin typeface="+mj-ea"/>
                <a:ea typeface="+mj-ea"/>
                <a:cs typeface="Calibri"/>
                <a:sym typeface="Calibri"/>
              </a:rPr>
              <a:t>문두르</a:t>
            </a:r>
            <a:endParaRPr sz="1800" b="1" i="0" u="none" strike="noStrike" cap="none" dirty="0">
              <a:solidFill>
                <a:srgbClr val="0F172A"/>
              </a:solidFill>
              <a:latin typeface="+mj-ea"/>
              <a:ea typeface="+mj-ea"/>
              <a:cs typeface="Calibri"/>
              <a:sym typeface="Calibri"/>
            </a:endParaRPr>
          </a:p>
          <a:p>
            <a:pPr marL="0" marR="0" lvl="0" indent="0" algn="r" rtl="0">
              <a:lnSpc>
                <a:spcPct val="150000"/>
              </a:lnSpc>
              <a:spcBef>
                <a:spcPts val="0"/>
              </a:spcBef>
              <a:spcAft>
                <a:spcPts val="0"/>
              </a:spcAft>
              <a:buNone/>
            </a:pPr>
            <a:r>
              <a:rPr lang="en-US" sz="1800" b="1" i="0" u="none" strike="noStrike" cap="none" dirty="0" err="1">
                <a:solidFill>
                  <a:srgbClr val="0F172A"/>
                </a:solidFill>
                <a:latin typeface="+mj-ea"/>
                <a:ea typeface="+mj-ea"/>
                <a:cs typeface="Calibri"/>
                <a:sym typeface="Calibri"/>
              </a:rPr>
              <a:t>조민재</a:t>
            </a:r>
            <a:endParaRPr sz="1800" b="1" i="0" u="none" strike="noStrike" cap="none" dirty="0">
              <a:solidFill>
                <a:srgbClr val="0F172A"/>
              </a:solidFill>
              <a:latin typeface="+mj-ea"/>
              <a:ea typeface="+mj-ea"/>
              <a:cs typeface="Calibri"/>
              <a:sym typeface="Calibri"/>
            </a:endParaRPr>
          </a:p>
        </p:txBody>
      </p:sp>
      <p:sp>
        <p:nvSpPr>
          <p:cNvPr id="7" name="직사각형 6"/>
          <p:cNvSpPr/>
          <p:nvPr/>
        </p:nvSpPr>
        <p:spPr>
          <a:xfrm>
            <a:off x="180000" y="6300000"/>
            <a:ext cx="720000" cy="3600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3b4626be5b6_0_1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417" name="Google Shape;417;g3b4626be5b6_0_130"/>
          <p:cNvSpPr txBox="1"/>
          <p:nvPr/>
        </p:nvSpPr>
        <p:spPr>
          <a:xfrm>
            <a:off x="559063" y="445350"/>
            <a:ext cx="97680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a:solidFill>
                  <a:srgbClr val="0F172A"/>
                </a:solidFill>
                <a:latin typeface="+mj-ea"/>
                <a:ea typeface="+mj-ea"/>
                <a:cs typeface="Calibri"/>
                <a:sym typeface="Calibri"/>
              </a:rPr>
              <a:t>Reinforcement Learning</a:t>
            </a:r>
            <a:endParaRPr sz="3200" b="1" i="0" u="none" strike="noStrike" cap="none" dirty="0">
              <a:solidFill>
                <a:srgbClr val="0F172A"/>
              </a:solidFill>
              <a:latin typeface="+mj-ea"/>
              <a:ea typeface="+mj-ea"/>
              <a:cs typeface="Calibri"/>
              <a:sym typeface="Calibri"/>
            </a:endParaRPr>
          </a:p>
        </p:txBody>
      </p:sp>
      <p:sp>
        <p:nvSpPr>
          <p:cNvPr id="418" name="Google Shape;418;g3b4626be5b6_0_130"/>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a:solidFill>
                  <a:srgbClr val="0F172A"/>
                </a:solidFill>
                <a:latin typeface="+mj-ea"/>
                <a:ea typeface="+mj-ea"/>
                <a:cs typeface="Calibri"/>
                <a:sym typeface="Calibri"/>
              </a:rPr>
              <a:t>Training Video (2/3, 3/3)</a:t>
            </a:r>
            <a:endParaRPr sz="2400" b="1" i="0" u="none" strike="noStrike" cap="none" dirty="0">
              <a:solidFill>
                <a:srgbClr val="0F172A"/>
              </a:solidFill>
              <a:latin typeface="+mj-ea"/>
              <a:ea typeface="+mj-ea"/>
              <a:cs typeface="Calibri"/>
              <a:sym typeface="Calibri"/>
            </a:endParaRPr>
          </a:p>
        </p:txBody>
      </p:sp>
      <p:cxnSp>
        <p:nvCxnSpPr>
          <p:cNvPr id="419" name="Google Shape;419;g3b4626be5b6_0_130"/>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420" name="Google Shape;420;g3b4626be5b6_0_130"/>
          <p:cNvGrpSpPr/>
          <p:nvPr/>
        </p:nvGrpSpPr>
        <p:grpSpPr>
          <a:xfrm>
            <a:off x="641577" y="1042833"/>
            <a:ext cx="314106" cy="141668"/>
            <a:chOff x="3513362" y="809644"/>
            <a:chExt cx="625959" cy="282319"/>
          </a:xfrm>
        </p:grpSpPr>
        <p:grpSp>
          <p:nvGrpSpPr>
            <p:cNvPr id="421" name="Google Shape;421;g3b4626be5b6_0_130"/>
            <p:cNvGrpSpPr/>
            <p:nvPr/>
          </p:nvGrpSpPr>
          <p:grpSpPr>
            <a:xfrm>
              <a:off x="3885521" y="809644"/>
              <a:ext cx="253800" cy="282319"/>
              <a:chOff x="3885521" y="809644"/>
              <a:chExt cx="253800" cy="282319"/>
            </a:xfrm>
          </p:grpSpPr>
          <p:sp>
            <p:nvSpPr>
              <p:cNvPr id="422" name="Google Shape;422;g3b4626be5b6_0_13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 name="Google Shape;423;g3b4626be5b6_0_13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24" name="Google Shape;424;g3b4626be5b6_0_130"/>
            <p:cNvGrpSpPr/>
            <p:nvPr/>
          </p:nvGrpSpPr>
          <p:grpSpPr>
            <a:xfrm>
              <a:off x="3699441" y="809644"/>
              <a:ext cx="253800" cy="282319"/>
              <a:chOff x="3885521" y="809644"/>
              <a:chExt cx="253800" cy="282319"/>
            </a:xfrm>
          </p:grpSpPr>
          <p:sp>
            <p:nvSpPr>
              <p:cNvPr id="425" name="Google Shape;425;g3b4626be5b6_0_13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 name="Google Shape;426;g3b4626be5b6_0_13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27" name="Google Shape;427;g3b4626be5b6_0_130"/>
            <p:cNvGrpSpPr/>
            <p:nvPr/>
          </p:nvGrpSpPr>
          <p:grpSpPr>
            <a:xfrm>
              <a:off x="3513362" y="809644"/>
              <a:ext cx="253800" cy="282319"/>
              <a:chOff x="3885521" y="809644"/>
              <a:chExt cx="253800" cy="282319"/>
            </a:xfrm>
          </p:grpSpPr>
          <p:sp>
            <p:nvSpPr>
              <p:cNvPr id="428" name="Google Shape;428;g3b4626be5b6_0_13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 name="Google Shape;429;g3b4626be5b6_0_13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21" name="Google Shape;403;g3ab42971373_1_0"/>
          <p:cNvSpPr/>
          <p:nvPr/>
        </p:nvSpPr>
        <p:spPr>
          <a:xfrm>
            <a:off x="7314242" y="5275482"/>
            <a:ext cx="3211500" cy="989700"/>
          </a:xfrm>
          <a:prstGeom prst="roundRect">
            <a:avLst>
              <a:gd name="adj" fmla="val 21805"/>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ko-KR" sz="1600" b="1" dirty="0">
                <a:solidFill>
                  <a:srgbClr val="0F172A"/>
                </a:solidFill>
                <a:latin typeface="+mn-ea"/>
                <a:ea typeface="+mn-ea"/>
                <a:cs typeface="Calibri"/>
                <a:sym typeface="Calibri"/>
              </a:rPr>
              <a:t>50 EPs </a:t>
            </a:r>
            <a:r>
              <a:rPr lang="en-US" altLang="ko-KR" sz="1600" b="1" dirty="0" err="1">
                <a:solidFill>
                  <a:srgbClr val="0F172A"/>
                </a:solidFill>
                <a:latin typeface="+mn-ea"/>
                <a:ea typeface="+mn-ea"/>
                <a:cs typeface="Calibri"/>
                <a:sym typeface="Calibri"/>
              </a:rPr>
              <a:t>Avg</a:t>
            </a:r>
            <a:r>
              <a:rPr lang="en-US" altLang="ko-KR" sz="1600" b="1" dirty="0">
                <a:solidFill>
                  <a:srgbClr val="0F172A"/>
                </a:solidFill>
                <a:latin typeface="+mn-ea"/>
                <a:ea typeface="+mn-ea"/>
                <a:cs typeface="Calibri"/>
                <a:sym typeface="Calibri"/>
              </a:rPr>
              <a:t> Reward : 144.57</a:t>
            </a:r>
          </a:p>
          <a:p>
            <a:pPr lvl="0" algn="ctr"/>
            <a:r>
              <a:rPr lang="en-US" altLang="ko-KR" sz="1600" b="1" dirty="0">
                <a:solidFill>
                  <a:srgbClr val="0F172A"/>
                </a:solidFill>
                <a:latin typeface="+mn-ea"/>
                <a:ea typeface="+mn-ea"/>
                <a:cs typeface="Calibri"/>
                <a:sym typeface="Calibri"/>
              </a:rPr>
              <a:t>50 Eps </a:t>
            </a:r>
            <a:r>
              <a:rPr lang="en-US" altLang="ko-KR" sz="1600" b="1" dirty="0" err="1">
                <a:solidFill>
                  <a:srgbClr val="0F172A"/>
                </a:solidFill>
                <a:latin typeface="+mn-ea"/>
                <a:ea typeface="+mn-ea"/>
                <a:cs typeface="Calibri"/>
                <a:sym typeface="Calibri"/>
              </a:rPr>
              <a:t>Avg</a:t>
            </a:r>
            <a:r>
              <a:rPr lang="en-US" altLang="ko-KR" sz="1600" b="1" dirty="0">
                <a:solidFill>
                  <a:srgbClr val="0F172A"/>
                </a:solidFill>
                <a:latin typeface="+mn-ea"/>
                <a:ea typeface="+mn-ea"/>
                <a:cs typeface="Calibri"/>
                <a:sym typeface="Calibri"/>
              </a:rPr>
              <a:t> New Cell : 73.36</a:t>
            </a:r>
          </a:p>
          <a:p>
            <a:pPr lvl="0" algn="ctr"/>
            <a:r>
              <a:rPr lang="en-US" altLang="ko-KR" sz="1600" b="1" dirty="0">
                <a:solidFill>
                  <a:srgbClr val="0F172A"/>
                </a:solidFill>
                <a:latin typeface="+mn-ea"/>
                <a:ea typeface="+mn-ea"/>
                <a:cs typeface="Calibri"/>
                <a:sym typeface="Calibri"/>
              </a:rPr>
              <a:t>Turn Ratio : About 0.3</a:t>
            </a:r>
          </a:p>
        </p:txBody>
      </p:sp>
      <p:pic>
        <p:nvPicPr>
          <p:cNvPr id="23" name="4th_proj_30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188400" y="2068818"/>
            <a:ext cx="5463185" cy="2936462"/>
          </a:xfrm>
          <a:prstGeom prst="rect">
            <a:avLst/>
          </a:prstGeom>
        </p:spPr>
      </p:pic>
      <p:pic>
        <p:nvPicPr>
          <p:cNvPr id="3" name="4th_proj_100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40000" y="2070000"/>
            <a:ext cx="5463185" cy="2936462"/>
          </a:xfrm>
          <a:prstGeom prst="rect">
            <a:avLst/>
          </a:prstGeom>
        </p:spPr>
      </p:pic>
      <p:sp>
        <p:nvSpPr>
          <p:cNvPr id="25" name="Google Shape;403;g3ab42971373_1_0"/>
          <p:cNvSpPr/>
          <p:nvPr/>
        </p:nvSpPr>
        <p:spPr>
          <a:xfrm>
            <a:off x="1665842" y="5275482"/>
            <a:ext cx="3211500" cy="989700"/>
          </a:xfrm>
          <a:prstGeom prst="roundRect">
            <a:avLst>
              <a:gd name="adj" fmla="val 21805"/>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ko-KR" sz="1600" b="1" dirty="0">
                <a:solidFill>
                  <a:srgbClr val="0F172A"/>
                </a:solidFill>
                <a:latin typeface="+mn-ea"/>
                <a:ea typeface="+mn-ea"/>
                <a:cs typeface="Calibri"/>
                <a:sym typeface="Calibri"/>
              </a:rPr>
              <a:t>50 EPs </a:t>
            </a:r>
            <a:r>
              <a:rPr lang="en-US" altLang="ko-KR" sz="1600" b="1" dirty="0" err="1">
                <a:solidFill>
                  <a:srgbClr val="0F172A"/>
                </a:solidFill>
                <a:latin typeface="+mn-ea"/>
                <a:ea typeface="+mn-ea"/>
                <a:cs typeface="Calibri"/>
                <a:sym typeface="Calibri"/>
              </a:rPr>
              <a:t>Avg</a:t>
            </a:r>
            <a:r>
              <a:rPr lang="en-US" altLang="ko-KR" sz="1600" b="1" dirty="0">
                <a:solidFill>
                  <a:srgbClr val="0F172A"/>
                </a:solidFill>
                <a:latin typeface="+mn-ea"/>
                <a:ea typeface="+mn-ea"/>
                <a:cs typeface="Calibri"/>
                <a:sym typeface="Calibri"/>
              </a:rPr>
              <a:t> Reward : 51.89</a:t>
            </a:r>
          </a:p>
          <a:p>
            <a:pPr lvl="0" algn="ctr"/>
            <a:endParaRPr lang="en-US" altLang="ko-KR" sz="1600" b="1" dirty="0">
              <a:solidFill>
                <a:srgbClr val="0F172A"/>
              </a:solidFill>
              <a:latin typeface="+mn-ea"/>
              <a:ea typeface="+mn-ea"/>
              <a:cs typeface="Calibri"/>
              <a:sym typeface="Calibri"/>
            </a:endParaRPr>
          </a:p>
          <a:p>
            <a:pPr lvl="0" algn="ctr"/>
            <a:r>
              <a:rPr lang="en-US" altLang="ko-KR" sz="1600" b="1" dirty="0">
                <a:solidFill>
                  <a:srgbClr val="0F172A"/>
                </a:solidFill>
                <a:latin typeface="+mn-ea"/>
                <a:ea typeface="+mn-ea"/>
                <a:cs typeface="Calibri"/>
                <a:sym typeface="Calibri"/>
              </a:rPr>
              <a:t>Turn Ratio : About 0.3 ~ 0.5</a:t>
            </a:r>
          </a:p>
        </p:txBody>
      </p:sp>
      <p:sp>
        <p:nvSpPr>
          <p:cNvPr id="22" name="Google Shape;195;g3ab381a0c47_0_33"/>
          <p:cNvSpPr/>
          <p:nvPr/>
        </p:nvSpPr>
        <p:spPr>
          <a:xfrm>
            <a:off x="7963923" y="5069426"/>
            <a:ext cx="1912138" cy="320945"/>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smtClean="0">
                <a:solidFill>
                  <a:srgbClr val="FFFFFF"/>
                </a:solidFill>
                <a:latin typeface="+mn-ea"/>
                <a:ea typeface="+mn-ea"/>
                <a:cs typeface="Calibri"/>
                <a:sym typeface="Calibri"/>
              </a:rPr>
              <a:t>EP 3001 ~ 3050</a:t>
            </a:r>
            <a:endParaRPr sz="1600" b="1" i="0" u="none" strike="noStrike" cap="none" dirty="0">
              <a:solidFill>
                <a:srgbClr val="FFFFFF"/>
              </a:solidFill>
              <a:latin typeface="+mn-ea"/>
              <a:ea typeface="+mn-ea"/>
              <a:cs typeface="Calibri"/>
              <a:sym typeface="Calibri"/>
            </a:endParaRPr>
          </a:p>
        </p:txBody>
      </p:sp>
      <p:sp>
        <p:nvSpPr>
          <p:cNvPr id="24" name="Google Shape;195;g3ab381a0c47_0_33"/>
          <p:cNvSpPr/>
          <p:nvPr/>
        </p:nvSpPr>
        <p:spPr>
          <a:xfrm>
            <a:off x="2315523" y="5069426"/>
            <a:ext cx="1912138" cy="320945"/>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smtClean="0">
                <a:solidFill>
                  <a:srgbClr val="FFFFFF"/>
                </a:solidFill>
                <a:latin typeface="+mn-ea"/>
                <a:ea typeface="+mn-ea"/>
                <a:cs typeface="Calibri"/>
                <a:sym typeface="Calibri"/>
              </a:rPr>
              <a:t>EP 1001 </a:t>
            </a:r>
            <a:r>
              <a:rPr lang="en-US" sz="1600" b="1" smtClean="0">
                <a:solidFill>
                  <a:srgbClr val="FFFFFF"/>
                </a:solidFill>
                <a:latin typeface="+mn-ea"/>
                <a:ea typeface="+mn-ea"/>
                <a:cs typeface="Calibri"/>
                <a:sym typeface="Calibri"/>
              </a:rPr>
              <a:t>~ 1050</a:t>
            </a:r>
            <a:endParaRPr sz="1600" b="1" i="0" u="none" strike="noStrike" cap="none" dirty="0">
              <a:solidFill>
                <a:srgbClr val="FFFFFF"/>
              </a:solidFill>
              <a:latin typeface="+mn-ea"/>
              <a:ea typeface="+mn-ea"/>
              <a:cs typeface="Calibri"/>
              <a:sym typeface="Calibri"/>
            </a:endParaRPr>
          </a:p>
        </p:txBody>
      </p:sp>
      <p:sp>
        <p:nvSpPr>
          <p:cNvPr id="27" name="직사각형 26"/>
          <p:cNvSpPr/>
          <p:nvPr/>
        </p:nvSpPr>
        <p:spPr>
          <a:xfrm>
            <a:off x="180000" y="6300000"/>
            <a:ext cx="720000" cy="360000"/>
          </a:xfrm>
          <a:prstGeom prst="rect">
            <a:avLst/>
          </a:prstGeom>
          <a:blipFill dpi="0" rotWithShape="1">
            <a:blip r:embed="rId9">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3"/>
                                        </p:tgtEl>
                                      </p:cBhvr>
                                    </p:cmd>
                                  </p:childTnLst>
                                </p:cTn>
                              </p:par>
                            </p:childTnLst>
                          </p:cTn>
                        </p:par>
                      </p:childTnLst>
                    </p:cTn>
                  </p:par>
                </p:childTnLst>
              </p:cTn>
              <p:nextCondLst>
                <p:cond evt="onClick" delay="0">
                  <p:tgtEl>
                    <p:spTgt spid="23"/>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3" name="직사각형 2"/>
          <p:cNvSpPr/>
          <p:nvPr/>
        </p:nvSpPr>
        <p:spPr>
          <a:xfrm>
            <a:off x="1277659" y="2018953"/>
            <a:ext cx="7022975" cy="3910792"/>
          </a:xfrm>
          <a:prstGeom prst="rect">
            <a:avLst/>
          </a:prstGeom>
          <a:solidFill>
            <a:srgbClr val="0F1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8" name="Google Shape;438;g3ab42971373_1_1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439" name="Google Shape;439;g3ab42971373_1_170"/>
          <p:cNvSpPr txBox="1"/>
          <p:nvPr/>
        </p:nvSpPr>
        <p:spPr>
          <a:xfrm>
            <a:off x="559063" y="445350"/>
            <a:ext cx="97680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a:solidFill>
                  <a:srgbClr val="0F172A"/>
                </a:solidFill>
                <a:latin typeface="+mj-ea"/>
                <a:ea typeface="+mj-ea"/>
                <a:cs typeface="Calibri"/>
                <a:sym typeface="Calibri"/>
              </a:rPr>
              <a:t>Reinforcement Learning</a:t>
            </a:r>
            <a:endParaRPr sz="3200" b="1" i="0" u="none" strike="noStrike" cap="none" dirty="0">
              <a:solidFill>
                <a:srgbClr val="0F172A"/>
              </a:solidFill>
              <a:latin typeface="+mj-ea"/>
              <a:ea typeface="+mj-ea"/>
              <a:cs typeface="Calibri"/>
              <a:sym typeface="Calibri"/>
            </a:endParaRPr>
          </a:p>
        </p:txBody>
      </p:sp>
      <p:sp>
        <p:nvSpPr>
          <p:cNvPr id="440" name="Google Shape;440;g3ab42971373_1_170"/>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a:solidFill>
                  <a:srgbClr val="0F172A"/>
                </a:solidFill>
                <a:latin typeface="+mj-ea"/>
                <a:ea typeface="+mj-ea"/>
                <a:cs typeface="Calibri"/>
                <a:sym typeface="Calibri"/>
              </a:rPr>
              <a:t>Driving Video</a:t>
            </a:r>
            <a:endParaRPr sz="2400" b="1" i="0" u="none" strike="noStrike" cap="none" dirty="0">
              <a:solidFill>
                <a:srgbClr val="0F172A"/>
              </a:solidFill>
              <a:latin typeface="+mj-ea"/>
              <a:ea typeface="+mj-ea"/>
              <a:cs typeface="Calibri"/>
              <a:sym typeface="Calibri"/>
            </a:endParaRPr>
          </a:p>
        </p:txBody>
      </p:sp>
      <p:cxnSp>
        <p:nvCxnSpPr>
          <p:cNvPr id="441" name="Google Shape;441;g3ab42971373_1_170"/>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442" name="Google Shape;442;g3ab42971373_1_170"/>
          <p:cNvGrpSpPr/>
          <p:nvPr/>
        </p:nvGrpSpPr>
        <p:grpSpPr>
          <a:xfrm>
            <a:off x="641577" y="1042833"/>
            <a:ext cx="314106" cy="141668"/>
            <a:chOff x="3513362" y="809644"/>
            <a:chExt cx="625959" cy="282319"/>
          </a:xfrm>
        </p:grpSpPr>
        <p:grpSp>
          <p:nvGrpSpPr>
            <p:cNvPr id="443" name="Google Shape;443;g3ab42971373_1_170"/>
            <p:cNvGrpSpPr/>
            <p:nvPr/>
          </p:nvGrpSpPr>
          <p:grpSpPr>
            <a:xfrm>
              <a:off x="3885521" y="809644"/>
              <a:ext cx="253800" cy="282319"/>
              <a:chOff x="3885521" y="809644"/>
              <a:chExt cx="253800" cy="282319"/>
            </a:xfrm>
          </p:grpSpPr>
          <p:sp>
            <p:nvSpPr>
              <p:cNvPr id="444" name="Google Shape;444;g3ab42971373_1_17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5" name="Google Shape;445;g3ab42971373_1_17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46" name="Google Shape;446;g3ab42971373_1_170"/>
            <p:cNvGrpSpPr/>
            <p:nvPr/>
          </p:nvGrpSpPr>
          <p:grpSpPr>
            <a:xfrm>
              <a:off x="3699441" y="809644"/>
              <a:ext cx="253800" cy="282319"/>
              <a:chOff x="3885521" y="809644"/>
              <a:chExt cx="253800" cy="282319"/>
            </a:xfrm>
          </p:grpSpPr>
          <p:sp>
            <p:nvSpPr>
              <p:cNvPr id="447" name="Google Shape;447;g3ab42971373_1_17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 name="Google Shape;448;g3ab42971373_1_17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49" name="Google Shape;449;g3ab42971373_1_170"/>
            <p:cNvGrpSpPr/>
            <p:nvPr/>
          </p:nvGrpSpPr>
          <p:grpSpPr>
            <a:xfrm>
              <a:off x="3513362" y="809644"/>
              <a:ext cx="253800" cy="282319"/>
              <a:chOff x="3885521" y="809644"/>
              <a:chExt cx="253800" cy="282319"/>
            </a:xfrm>
          </p:grpSpPr>
          <p:sp>
            <p:nvSpPr>
              <p:cNvPr id="450" name="Google Shape;450;g3ab42971373_1_17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 name="Google Shape;451;g3ab42971373_1_17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pic>
        <p:nvPicPr>
          <p:cNvPr id="2" name="4th_proj_dri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5917" y="2069999"/>
            <a:ext cx="3786458" cy="3786458"/>
          </a:xfrm>
          <a:prstGeom prst="rect">
            <a:avLst/>
          </a:prstGeom>
        </p:spPr>
      </p:pic>
      <p:pic>
        <p:nvPicPr>
          <p:cNvPr id="7" name="그림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9127" y="2023850"/>
            <a:ext cx="2240000" cy="1260000"/>
          </a:xfrm>
          <a:prstGeom prst="rect">
            <a:avLst/>
          </a:prstGeom>
        </p:spPr>
      </p:pic>
      <p:pic>
        <p:nvPicPr>
          <p:cNvPr id="8" name="그림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9126" y="3346798"/>
            <a:ext cx="2240001" cy="1260000"/>
          </a:xfrm>
          <a:prstGeom prst="rect">
            <a:avLst/>
          </a:prstGeom>
        </p:spPr>
      </p:pic>
      <p:pic>
        <p:nvPicPr>
          <p:cNvPr id="9" name="그림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9127" y="4669745"/>
            <a:ext cx="2240000" cy="1260000"/>
          </a:xfrm>
          <a:prstGeom prst="rect">
            <a:avLst/>
          </a:prstGeom>
        </p:spPr>
      </p:pic>
      <p:sp>
        <p:nvSpPr>
          <p:cNvPr id="22" name="직사각형 21"/>
          <p:cNvSpPr/>
          <p:nvPr/>
        </p:nvSpPr>
        <p:spPr>
          <a:xfrm>
            <a:off x="180000" y="6300000"/>
            <a:ext cx="720000" cy="360000"/>
          </a:xfrm>
          <a:prstGeom prst="rect">
            <a:avLst/>
          </a:prstGeom>
          <a:blipFill dpi="0" rotWithShape="1">
            <a:blip r:embed="rId9">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3ab381a0c47_0_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58" name="Google Shape;833;g3b4626be5b6_12_67"/>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smtClean="0">
                <a:solidFill>
                  <a:srgbClr val="0F172A"/>
                </a:solidFill>
                <a:latin typeface="+mj-ea"/>
                <a:ea typeface="+mj-ea"/>
                <a:cs typeface="Calibri"/>
                <a:sym typeface="Calibri"/>
              </a:rPr>
              <a:t>ROS </a:t>
            </a:r>
            <a:endParaRPr sz="3200" b="1" i="0" u="none" strike="noStrike" cap="none" dirty="0">
              <a:solidFill>
                <a:srgbClr val="0F172A"/>
              </a:solidFill>
              <a:latin typeface="+mj-ea"/>
              <a:ea typeface="+mj-ea"/>
              <a:cs typeface="Calibri"/>
              <a:sym typeface="Calibri"/>
            </a:endParaRPr>
          </a:p>
        </p:txBody>
      </p:sp>
      <p:sp>
        <p:nvSpPr>
          <p:cNvPr id="71" name="Google Shape;846;g3b4626be5b6_12_67"/>
          <p:cNvSpPr/>
          <p:nvPr/>
        </p:nvSpPr>
        <p:spPr>
          <a:xfrm>
            <a:off x="543496" y="1782144"/>
            <a:ext cx="2448272" cy="393547"/>
          </a:xfrm>
          <a:prstGeom prst="round2SameRect">
            <a:avLst>
              <a:gd name="adj1" fmla="val 16667"/>
              <a:gd name="adj2" fmla="val 0"/>
            </a:avLst>
          </a:prstGeom>
          <a:solidFill>
            <a:srgbClr val="475569"/>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rgbClr val="FFFFFF"/>
                </a:solidFill>
                <a:latin typeface="+mn-ea"/>
                <a:ea typeface="+mn-ea"/>
                <a:cs typeface="Arial"/>
                <a:sym typeface="Arial"/>
              </a:rPr>
              <a:t>WIFI RSSI Node</a:t>
            </a:r>
            <a:endParaRPr sz="1400" b="0" i="0" u="none" strike="noStrike" cap="none" dirty="0">
              <a:solidFill>
                <a:srgbClr val="FFFFFF"/>
              </a:solidFill>
              <a:latin typeface="+mn-ea"/>
              <a:ea typeface="+mn-ea"/>
              <a:cs typeface="Arial"/>
              <a:sym typeface="Arial"/>
            </a:endParaRPr>
          </a:p>
        </p:txBody>
      </p:sp>
      <p:sp>
        <p:nvSpPr>
          <p:cNvPr id="72" name="Google Shape;847;g3b4626be5b6_12_67"/>
          <p:cNvSpPr/>
          <p:nvPr/>
        </p:nvSpPr>
        <p:spPr>
          <a:xfrm>
            <a:off x="547123" y="2175691"/>
            <a:ext cx="2448273" cy="733999"/>
          </a:xfrm>
          <a:prstGeom prst="rect">
            <a:avLst/>
          </a:prstGeom>
          <a:solidFill>
            <a:srgbClr val="FFFFFF"/>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rgbClr val="0F172A"/>
                </a:solidFill>
                <a:latin typeface="+mn-ea"/>
                <a:ea typeface="+mn-ea"/>
                <a:cs typeface="Arial"/>
                <a:sym typeface="Arial"/>
              </a:rPr>
              <a:t>주변</a:t>
            </a:r>
            <a:r>
              <a:rPr lang="en-US" sz="1400" b="0" i="0" u="none" strike="noStrike" cap="none" dirty="0">
                <a:solidFill>
                  <a:srgbClr val="0F172A"/>
                </a:solidFill>
                <a:latin typeface="+mn-ea"/>
                <a:ea typeface="+mn-ea"/>
                <a:cs typeface="Arial"/>
                <a:sym typeface="Arial"/>
              </a:rPr>
              <a:t> Wi-Fi AP </a:t>
            </a:r>
            <a:r>
              <a:rPr lang="en-US" sz="1400" b="0" i="0" u="none" strike="noStrike" cap="none" dirty="0" err="1">
                <a:solidFill>
                  <a:srgbClr val="0F172A"/>
                </a:solidFill>
                <a:latin typeface="+mn-ea"/>
                <a:ea typeface="+mn-ea"/>
                <a:cs typeface="Arial"/>
                <a:sym typeface="Arial"/>
              </a:rPr>
              <a:t>신호</a:t>
            </a:r>
            <a:r>
              <a:rPr lang="en-US" sz="1400" b="0" i="0" u="none" strike="noStrike" cap="none" dirty="0">
                <a:solidFill>
                  <a:srgbClr val="0F172A"/>
                </a:solidFill>
                <a:latin typeface="+mn-ea"/>
                <a:ea typeface="+mn-ea"/>
                <a:cs typeface="Arial"/>
                <a:sym typeface="Arial"/>
              </a:rPr>
              <a:t> </a:t>
            </a:r>
            <a:r>
              <a:rPr lang="en-US" sz="1400" b="0" i="0" u="none" strike="noStrike" cap="none" dirty="0" err="1">
                <a:solidFill>
                  <a:srgbClr val="0F172A"/>
                </a:solidFill>
                <a:latin typeface="+mn-ea"/>
                <a:ea typeface="+mn-ea"/>
                <a:cs typeface="Arial"/>
                <a:sym typeface="Arial"/>
              </a:rPr>
              <a:t>수집</a:t>
            </a:r>
            <a:r>
              <a:rPr lang="en-US" sz="1400" b="0" i="0" u="none" strike="noStrike" cap="none" dirty="0">
                <a:solidFill>
                  <a:srgbClr val="0F172A"/>
                </a:solidFill>
                <a:latin typeface="+mn-ea"/>
                <a:ea typeface="+mn-ea"/>
                <a:cs typeface="Arial"/>
                <a:sym typeface="Arial"/>
              </a:rPr>
              <a:t/>
            </a:r>
            <a:br>
              <a:rPr lang="en-US" sz="1400" b="0" i="0" u="none" strike="noStrike" cap="none" dirty="0">
                <a:solidFill>
                  <a:srgbClr val="0F172A"/>
                </a:solidFill>
                <a:latin typeface="+mn-ea"/>
                <a:ea typeface="+mn-ea"/>
                <a:cs typeface="Arial"/>
                <a:sym typeface="Arial"/>
              </a:rPr>
            </a:br>
            <a:r>
              <a:rPr lang="en-US" sz="1400" b="0" i="0" u="none" strike="noStrike" cap="none" dirty="0">
                <a:solidFill>
                  <a:srgbClr val="0F172A"/>
                </a:solidFill>
                <a:latin typeface="+mn-ea"/>
                <a:ea typeface="+mn-ea"/>
                <a:cs typeface="Arial"/>
                <a:sym typeface="Arial"/>
              </a:rPr>
              <a:t>SSID 및 RSSI </a:t>
            </a:r>
            <a:r>
              <a:rPr lang="en-US" sz="1400" b="0" i="0" u="none" strike="noStrike" cap="none" dirty="0" err="1">
                <a:solidFill>
                  <a:srgbClr val="0F172A"/>
                </a:solidFill>
                <a:latin typeface="+mn-ea"/>
                <a:ea typeface="+mn-ea"/>
                <a:cs typeface="Arial"/>
                <a:sym typeface="Arial"/>
              </a:rPr>
              <a:t>데이터</a:t>
            </a:r>
            <a:r>
              <a:rPr lang="en-US" sz="1400" b="0" i="0" u="none" strike="noStrike" cap="none" dirty="0">
                <a:solidFill>
                  <a:srgbClr val="0F172A"/>
                </a:solidFill>
                <a:latin typeface="+mn-ea"/>
                <a:ea typeface="+mn-ea"/>
                <a:cs typeface="Arial"/>
                <a:sym typeface="Arial"/>
              </a:rPr>
              <a:t> </a:t>
            </a:r>
            <a:r>
              <a:rPr lang="en-US" sz="1400" b="0" i="0" u="none" strike="noStrike" cap="none" dirty="0" err="1">
                <a:solidFill>
                  <a:srgbClr val="0F172A"/>
                </a:solidFill>
                <a:latin typeface="+mn-ea"/>
                <a:ea typeface="+mn-ea"/>
                <a:cs typeface="Arial"/>
                <a:sym typeface="Arial"/>
              </a:rPr>
              <a:t>발행</a:t>
            </a:r>
            <a:endParaRPr sz="1400" b="0" i="0" u="none" strike="noStrike" cap="none" dirty="0">
              <a:solidFill>
                <a:srgbClr val="0F172A"/>
              </a:solidFill>
              <a:latin typeface="+mn-ea"/>
              <a:ea typeface="+mn-ea"/>
              <a:cs typeface="Arial"/>
              <a:sym typeface="Arial"/>
            </a:endParaRPr>
          </a:p>
        </p:txBody>
      </p:sp>
      <p:sp>
        <p:nvSpPr>
          <p:cNvPr id="73" name="Google Shape;848;g3b4626be5b6_12_67"/>
          <p:cNvSpPr/>
          <p:nvPr/>
        </p:nvSpPr>
        <p:spPr>
          <a:xfrm>
            <a:off x="547123" y="3341043"/>
            <a:ext cx="2448272" cy="393547"/>
          </a:xfrm>
          <a:prstGeom prst="round2SameRect">
            <a:avLst>
              <a:gd name="adj1" fmla="val 16667"/>
              <a:gd name="adj2" fmla="val 0"/>
            </a:avLst>
          </a:prstGeom>
          <a:solidFill>
            <a:srgbClr val="475569"/>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mn-ea"/>
                <a:ea typeface="+mn-ea"/>
                <a:cs typeface="Arial"/>
                <a:sym typeface="Arial"/>
              </a:rPr>
              <a:t>RL / Grid Pose Node</a:t>
            </a:r>
            <a:endParaRPr sz="1400" b="0" i="0" u="none" strike="noStrike" cap="none">
              <a:solidFill>
                <a:srgbClr val="FFFFFF"/>
              </a:solidFill>
              <a:latin typeface="+mn-ea"/>
              <a:ea typeface="+mn-ea"/>
              <a:cs typeface="Arial"/>
              <a:sym typeface="Arial"/>
            </a:endParaRPr>
          </a:p>
        </p:txBody>
      </p:sp>
      <p:sp>
        <p:nvSpPr>
          <p:cNvPr id="74" name="Google Shape;849;g3b4626be5b6_12_67"/>
          <p:cNvSpPr/>
          <p:nvPr/>
        </p:nvSpPr>
        <p:spPr>
          <a:xfrm>
            <a:off x="541514" y="3734590"/>
            <a:ext cx="2448273" cy="733999"/>
          </a:xfrm>
          <a:prstGeom prst="rect">
            <a:avLst/>
          </a:prstGeom>
          <a:solidFill>
            <a:srgbClr val="FFFFFF"/>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F172A"/>
                </a:solidFill>
                <a:latin typeface="+mn-ea"/>
                <a:ea typeface="+mn-ea"/>
                <a:cs typeface="Arial"/>
                <a:sym typeface="Arial"/>
              </a:rPr>
              <a:t>강화 학습 정책 실행</a:t>
            </a:r>
            <a:br>
              <a:rPr lang="en-US" sz="1400" b="0" i="0" u="none" strike="noStrike" cap="none">
                <a:solidFill>
                  <a:srgbClr val="0F172A"/>
                </a:solidFill>
                <a:latin typeface="+mn-ea"/>
                <a:ea typeface="+mn-ea"/>
                <a:cs typeface="Arial"/>
                <a:sym typeface="Arial"/>
              </a:rPr>
            </a:br>
            <a:r>
              <a:rPr lang="en-US" sz="1400" b="0" i="0" u="none" strike="noStrike" cap="none">
                <a:solidFill>
                  <a:srgbClr val="0F172A"/>
                </a:solidFill>
                <a:latin typeface="+mn-ea"/>
                <a:ea typeface="+mn-ea"/>
                <a:cs typeface="Arial"/>
                <a:sym typeface="Arial"/>
              </a:rPr>
              <a:t>로봇 위치 데이터 발행</a:t>
            </a:r>
            <a:endParaRPr sz="1400" b="0" i="0" u="none" strike="noStrike" cap="none">
              <a:solidFill>
                <a:srgbClr val="0F172A"/>
              </a:solidFill>
              <a:latin typeface="+mn-ea"/>
              <a:ea typeface="+mn-ea"/>
              <a:cs typeface="Arial"/>
              <a:sym typeface="Arial"/>
            </a:endParaRPr>
          </a:p>
        </p:txBody>
      </p:sp>
      <p:sp>
        <p:nvSpPr>
          <p:cNvPr id="75" name="Google Shape;850;g3b4626be5b6_12_67"/>
          <p:cNvSpPr/>
          <p:nvPr/>
        </p:nvSpPr>
        <p:spPr>
          <a:xfrm>
            <a:off x="4828303" y="2739455"/>
            <a:ext cx="2448272" cy="393547"/>
          </a:xfrm>
          <a:prstGeom prst="round2SameRect">
            <a:avLst>
              <a:gd name="adj1" fmla="val 16667"/>
              <a:gd name="adj2" fmla="val 0"/>
            </a:avLst>
          </a:prstGeom>
          <a:solidFill>
            <a:srgbClr val="475569"/>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mn-ea"/>
                <a:ea typeface="+mn-ea"/>
                <a:cs typeface="Arial"/>
                <a:sym typeface="Arial"/>
              </a:rPr>
              <a:t>Fusion Node</a:t>
            </a:r>
            <a:endParaRPr sz="1400" b="0" i="0" u="none" strike="noStrike" cap="none">
              <a:solidFill>
                <a:srgbClr val="FFFFFF"/>
              </a:solidFill>
              <a:latin typeface="+mn-ea"/>
              <a:ea typeface="+mn-ea"/>
              <a:cs typeface="Arial"/>
              <a:sym typeface="Arial"/>
            </a:endParaRPr>
          </a:p>
        </p:txBody>
      </p:sp>
      <p:sp>
        <p:nvSpPr>
          <p:cNvPr id="76" name="Google Shape;851;g3b4626be5b6_12_67"/>
          <p:cNvSpPr/>
          <p:nvPr/>
        </p:nvSpPr>
        <p:spPr>
          <a:xfrm>
            <a:off x="4831930" y="3133002"/>
            <a:ext cx="2448273" cy="733999"/>
          </a:xfrm>
          <a:prstGeom prst="rect">
            <a:avLst/>
          </a:prstGeom>
          <a:solidFill>
            <a:srgbClr val="FFFFFF"/>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F172A"/>
                </a:solidFill>
                <a:latin typeface="+mn-ea"/>
                <a:ea typeface="+mn-ea"/>
                <a:sym typeface="Arial"/>
              </a:rPr>
              <a:t>Wi-Fi RSSI + Grid Pose 결합(계산 x)</a:t>
            </a:r>
            <a:endParaRPr>
              <a:solidFill>
                <a:srgbClr val="0F172A"/>
              </a:solidFill>
              <a:latin typeface="+mn-ea"/>
              <a:ea typeface="+mn-ea"/>
            </a:endParaRPr>
          </a:p>
        </p:txBody>
      </p:sp>
      <p:sp>
        <p:nvSpPr>
          <p:cNvPr id="77" name="Google Shape;852;g3b4626be5b6_12_67"/>
          <p:cNvSpPr/>
          <p:nvPr/>
        </p:nvSpPr>
        <p:spPr>
          <a:xfrm>
            <a:off x="4828303" y="4690067"/>
            <a:ext cx="2448272" cy="393547"/>
          </a:xfrm>
          <a:prstGeom prst="round2SameRect">
            <a:avLst>
              <a:gd name="adj1" fmla="val 16667"/>
              <a:gd name="adj2" fmla="val 0"/>
            </a:avLst>
          </a:prstGeom>
          <a:solidFill>
            <a:srgbClr val="475569"/>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mn-ea"/>
                <a:ea typeface="+mn-ea"/>
                <a:cs typeface="Arial"/>
                <a:sym typeface="Arial"/>
              </a:rPr>
              <a:t>Turtlebot3 bringup Node</a:t>
            </a:r>
            <a:endParaRPr sz="1400" b="0" i="0" u="none" strike="noStrike" cap="none">
              <a:solidFill>
                <a:srgbClr val="FFFFFF"/>
              </a:solidFill>
              <a:latin typeface="+mn-ea"/>
              <a:ea typeface="+mn-ea"/>
              <a:cs typeface="Arial"/>
              <a:sym typeface="Arial"/>
            </a:endParaRPr>
          </a:p>
        </p:txBody>
      </p:sp>
      <p:sp>
        <p:nvSpPr>
          <p:cNvPr id="78" name="Google Shape;853;g3b4626be5b6_12_67"/>
          <p:cNvSpPr/>
          <p:nvPr/>
        </p:nvSpPr>
        <p:spPr>
          <a:xfrm>
            <a:off x="4831930" y="5083614"/>
            <a:ext cx="2448273" cy="733999"/>
          </a:xfrm>
          <a:prstGeom prst="rect">
            <a:avLst/>
          </a:prstGeom>
          <a:solidFill>
            <a:srgbClr val="FFFFFF"/>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F172A"/>
                </a:solidFill>
                <a:latin typeface="+mn-ea"/>
                <a:ea typeface="+mn-ea"/>
                <a:cs typeface="Arial"/>
                <a:sym typeface="Arial"/>
              </a:rPr>
              <a:t>터틀봇3 제어</a:t>
            </a:r>
            <a:endParaRPr sz="1400" b="0" i="0" u="none" strike="noStrike" cap="none">
              <a:solidFill>
                <a:srgbClr val="0F172A"/>
              </a:solidFill>
              <a:latin typeface="+mn-ea"/>
              <a:ea typeface="+mn-ea"/>
              <a:cs typeface="Arial"/>
              <a:sym typeface="Arial"/>
            </a:endParaRPr>
          </a:p>
        </p:txBody>
      </p:sp>
      <p:sp>
        <p:nvSpPr>
          <p:cNvPr id="79" name="Google Shape;854;g3b4626be5b6_12_67"/>
          <p:cNvSpPr/>
          <p:nvPr/>
        </p:nvSpPr>
        <p:spPr>
          <a:xfrm>
            <a:off x="9177500" y="4690067"/>
            <a:ext cx="2448272" cy="393547"/>
          </a:xfrm>
          <a:prstGeom prst="round2SameRect">
            <a:avLst>
              <a:gd name="adj1" fmla="val 16667"/>
              <a:gd name="adj2" fmla="val 0"/>
            </a:avLst>
          </a:prstGeom>
          <a:solidFill>
            <a:srgbClr val="475569"/>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mn-ea"/>
                <a:ea typeface="+mn-ea"/>
                <a:cs typeface="Arial"/>
                <a:sym typeface="Arial"/>
              </a:rPr>
              <a:t>Qt Visualizer Node</a:t>
            </a:r>
            <a:endParaRPr sz="1400" b="0" i="0" u="none" strike="noStrike" cap="none">
              <a:solidFill>
                <a:srgbClr val="FFFFFF"/>
              </a:solidFill>
              <a:latin typeface="+mn-ea"/>
              <a:ea typeface="+mn-ea"/>
              <a:cs typeface="Arial"/>
              <a:sym typeface="Arial"/>
            </a:endParaRPr>
          </a:p>
        </p:txBody>
      </p:sp>
      <p:sp>
        <p:nvSpPr>
          <p:cNvPr id="80" name="Google Shape;855;g3b4626be5b6_12_67"/>
          <p:cNvSpPr/>
          <p:nvPr/>
        </p:nvSpPr>
        <p:spPr>
          <a:xfrm>
            <a:off x="9181127" y="5083614"/>
            <a:ext cx="2448273" cy="733999"/>
          </a:xfrm>
          <a:prstGeom prst="rect">
            <a:avLst/>
          </a:prstGeom>
          <a:solidFill>
            <a:srgbClr val="FFFFFF"/>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F172A"/>
              </a:solidFill>
              <a:latin typeface="+mn-ea"/>
              <a:ea typeface="+mn-ea"/>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0F172A"/>
                </a:solidFill>
                <a:latin typeface="+mn-ea"/>
                <a:ea typeface="+mn-ea"/>
                <a:cs typeface="Arial"/>
                <a:sym typeface="Arial"/>
              </a:rPr>
              <a:t>히트맵 계산</a:t>
            </a:r>
            <a:endParaRPr sz="1400" b="0" i="0" u="none" strike="noStrike" cap="none">
              <a:solidFill>
                <a:srgbClr val="0F172A"/>
              </a:solidFill>
              <a:latin typeface="+mn-ea"/>
              <a:ea typeface="+mn-ea"/>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0F172A"/>
                </a:solidFill>
                <a:latin typeface="+mn-ea"/>
                <a:ea typeface="+mn-ea"/>
                <a:cs typeface="Arial"/>
                <a:sym typeface="Arial"/>
              </a:rPr>
              <a:t>Wi-Fi 히트맵 시각화</a:t>
            </a:r>
            <a:endParaRPr sz="1400" b="0" i="0" u="none" strike="noStrike" cap="none">
              <a:solidFill>
                <a:srgbClr val="0F172A"/>
              </a:solidFill>
              <a:latin typeface="+mn-ea"/>
              <a:ea typeface="+mn-ea"/>
              <a:cs typeface="Arial"/>
              <a:sym typeface="Arial"/>
            </a:endParaRPr>
          </a:p>
          <a:p>
            <a:pPr marL="0" marR="0" lvl="0" indent="0" algn="ctr" rtl="0">
              <a:lnSpc>
                <a:spcPct val="100000"/>
              </a:lnSpc>
              <a:spcBef>
                <a:spcPts val="0"/>
              </a:spcBef>
              <a:spcAft>
                <a:spcPts val="0"/>
              </a:spcAft>
              <a:buNone/>
            </a:pPr>
            <a:endParaRPr sz="1400" b="0" i="0" u="none" strike="noStrike" cap="none">
              <a:solidFill>
                <a:srgbClr val="0F172A"/>
              </a:solidFill>
              <a:latin typeface="+mn-ea"/>
              <a:ea typeface="+mn-ea"/>
              <a:cs typeface="Arial"/>
              <a:sym typeface="Arial"/>
            </a:endParaRPr>
          </a:p>
        </p:txBody>
      </p:sp>
      <p:sp>
        <p:nvSpPr>
          <p:cNvPr id="81" name="Google Shape;856;g3b4626be5b6_12_67"/>
          <p:cNvSpPr/>
          <p:nvPr/>
        </p:nvSpPr>
        <p:spPr>
          <a:xfrm>
            <a:off x="9192344" y="2740140"/>
            <a:ext cx="2448272" cy="393547"/>
          </a:xfrm>
          <a:prstGeom prst="round2SameRect">
            <a:avLst>
              <a:gd name="adj1" fmla="val 16667"/>
              <a:gd name="adj2" fmla="val 0"/>
            </a:avLst>
          </a:prstGeom>
          <a:solidFill>
            <a:srgbClr val="475569"/>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mn-ea"/>
                <a:ea typeface="+mn-ea"/>
                <a:cs typeface="Arial"/>
                <a:sym typeface="Arial"/>
              </a:rPr>
              <a:t>DB Node</a:t>
            </a:r>
            <a:endParaRPr sz="1400" b="0" i="0" u="none" strike="noStrike" cap="none">
              <a:solidFill>
                <a:srgbClr val="FFFFFF"/>
              </a:solidFill>
              <a:latin typeface="+mn-ea"/>
              <a:ea typeface="+mn-ea"/>
              <a:cs typeface="Arial"/>
              <a:sym typeface="Arial"/>
            </a:endParaRPr>
          </a:p>
        </p:txBody>
      </p:sp>
      <p:sp>
        <p:nvSpPr>
          <p:cNvPr id="82" name="Google Shape;857;g3b4626be5b6_12_67"/>
          <p:cNvSpPr/>
          <p:nvPr/>
        </p:nvSpPr>
        <p:spPr>
          <a:xfrm>
            <a:off x="9186735" y="3133687"/>
            <a:ext cx="2448273" cy="733999"/>
          </a:xfrm>
          <a:prstGeom prst="rect">
            <a:avLst/>
          </a:prstGeom>
          <a:solidFill>
            <a:srgbClr val="FFFFFF"/>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F172A"/>
                </a:solidFill>
                <a:latin typeface="+mn-ea"/>
                <a:ea typeface="+mn-ea"/>
                <a:cs typeface="Arial"/>
                <a:sym typeface="Arial"/>
              </a:rPr>
              <a:t>결합된 데이터를 DB에 저장</a:t>
            </a:r>
            <a:endParaRPr sz="1400" b="0" i="0" u="none" strike="noStrike" cap="none">
              <a:solidFill>
                <a:srgbClr val="0F172A"/>
              </a:solidFill>
              <a:latin typeface="+mn-ea"/>
              <a:ea typeface="+mn-ea"/>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0F172A"/>
                </a:solidFill>
                <a:latin typeface="+mn-ea"/>
                <a:ea typeface="+mn-ea"/>
                <a:cs typeface="Arial"/>
                <a:sym typeface="Arial"/>
              </a:rPr>
              <a:t>DB 쿼리 서비스 제공</a:t>
            </a:r>
            <a:endParaRPr sz="1400" b="0" i="0" u="none" strike="noStrike" cap="none">
              <a:solidFill>
                <a:srgbClr val="0F172A"/>
              </a:solidFill>
              <a:latin typeface="+mn-ea"/>
              <a:ea typeface="+mn-ea"/>
              <a:cs typeface="Arial"/>
              <a:sym typeface="Arial"/>
            </a:endParaRPr>
          </a:p>
        </p:txBody>
      </p:sp>
      <p:cxnSp>
        <p:nvCxnSpPr>
          <p:cNvPr id="83" name="Google Shape;858;g3b4626be5b6_12_67"/>
          <p:cNvCxnSpPr>
            <a:endCxn id="75" idx="3"/>
          </p:cNvCxnSpPr>
          <p:nvPr/>
        </p:nvCxnSpPr>
        <p:spPr>
          <a:xfrm>
            <a:off x="2979539" y="2528255"/>
            <a:ext cx="3072900" cy="211200"/>
          </a:xfrm>
          <a:prstGeom prst="bentConnector2">
            <a:avLst/>
          </a:prstGeom>
          <a:noFill/>
          <a:ln w="19050" cap="flat" cmpd="sng">
            <a:solidFill>
              <a:srgbClr val="0F172A"/>
            </a:solidFill>
            <a:prstDash val="solid"/>
            <a:round/>
            <a:headEnd type="none" w="sm" len="sm"/>
            <a:tailEnd type="stealth" w="med" len="med"/>
          </a:ln>
        </p:spPr>
      </p:cxnSp>
      <p:cxnSp>
        <p:nvCxnSpPr>
          <p:cNvPr id="84" name="Google Shape;859;g3b4626be5b6_12_67"/>
          <p:cNvCxnSpPr>
            <a:stCxn id="74" idx="3"/>
            <a:endCxn id="76" idx="2"/>
          </p:cNvCxnSpPr>
          <p:nvPr/>
        </p:nvCxnSpPr>
        <p:spPr>
          <a:xfrm rot="10800000" flipH="1">
            <a:off x="2989787" y="3866990"/>
            <a:ext cx="3066300" cy="234600"/>
          </a:xfrm>
          <a:prstGeom prst="bentConnector2">
            <a:avLst/>
          </a:prstGeom>
          <a:noFill/>
          <a:ln w="19050" cap="flat" cmpd="sng">
            <a:solidFill>
              <a:srgbClr val="0F172A"/>
            </a:solidFill>
            <a:prstDash val="solid"/>
            <a:round/>
            <a:headEnd type="none" w="sm" len="sm"/>
            <a:tailEnd type="stealth" w="med" len="med"/>
          </a:ln>
        </p:spPr>
      </p:cxnSp>
      <p:cxnSp>
        <p:nvCxnSpPr>
          <p:cNvPr id="85" name="Google Shape;860;g3b4626be5b6_12_67"/>
          <p:cNvCxnSpPr>
            <a:stCxn id="82" idx="2"/>
            <a:endCxn id="79" idx="3"/>
          </p:cNvCxnSpPr>
          <p:nvPr/>
        </p:nvCxnSpPr>
        <p:spPr>
          <a:xfrm flipH="1">
            <a:off x="10401636" y="3867686"/>
            <a:ext cx="9236" cy="822381"/>
          </a:xfrm>
          <a:prstGeom prst="straightConnector1">
            <a:avLst/>
          </a:prstGeom>
          <a:noFill/>
          <a:ln w="19050" cap="flat" cmpd="sng">
            <a:solidFill>
              <a:srgbClr val="0F172A"/>
            </a:solidFill>
            <a:prstDash val="dash"/>
            <a:round/>
            <a:headEnd type="stealth" w="med" len="med"/>
            <a:tailEnd type="stealth" w="med" len="med"/>
          </a:ln>
        </p:spPr>
      </p:cxnSp>
      <p:pic>
        <p:nvPicPr>
          <p:cNvPr id="86" name="Google Shape;861;g3b4626be5b6_12_67"/>
          <p:cNvPicPr preferRelativeResize="0"/>
          <p:nvPr/>
        </p:nvPicPr>
        <p:blipFill rotWithShape="1">
          <a:blip r:embed="rId3">
            <a:alphaModFix/>
          </a:blip>
          <a:srcRect/>
          <a:stretch/>
        </p:blipFill>
        <p:spPr>
          <a:xfrm>
            <a:off x="4838677" y="5069334"/>
            <a:ext cx="698396" cy="698396"/>
          </a:xfrm>
          <a:prstGeom prst="rect">
            <a:avLst/>
          </a:prstGeom>
          <a:noFill/>
          <a:ln>
            <a:noFill/>
          </a:ln>
        </p:spPr>
      </p:pic>
      <p:cxnSp>
        <p:nvCxnSpPr>
          <p:cNvPr id="87" name="Google Shape;862;g3b4626be5b6_12_67"/>
          <p:cNvCxnSpPr/>
          <p:nvPr/>
        </p:nvCxnSpPr>
        <p:spPr>
          <a:xfrm>
            <a:off x="9837529" y="1867916"/>
            <a:ext cx="368512" cy="0"/>
          </a:xfrm>
          <a:prstGeom prst="straightConnector1">
            <a:avLst/>
          </a:prstGeom>
          <a:noFill/>
          <a:ln w="12700" cap="flat" cmpd="sng">
            <a:solidFill>
              <a:srgbClr val="0F172A"/>
            </a:solidFill>
            <a:prstDash val="solid"/>
            <a:round/>
            <a:headEnd type="none" w="sm" len="sm"/>
            <a:tailEnd type="stealth" w="med" len="med"/>
          </a:ln>
        </p:spPr>
      </p:cxnSp>
      <p:cxnSp>
        <p:nvCxnSpPr>
          <p:cNvPr id="88" name="Google Shape;863;g3b4626be5b6_12_67"/>
          <p:cNvCxnSpPr/>
          <p:nvPr/>
        </p:nvCxnSpPr>
        <p:spPr>
          <a:xfrm flipH="1">
            <a:off x="9830237" y="2216665"/>
            <a:ext cx="368511" cy="6813"/>
          </a:xfrm>
          <a:prstGeom prst="straightConnector1">
            <a:avLst/>
          </a:prstGeom>
          <a:noFill/>
          <a:ln w="12700" cap="flat" cmpd="sng">
            <a:solidFill>
              <a:srgbClr val="0F172A"/>
            </a:solidFill>
            <a:prstDash val="dash"/>
            <a:round/>
            <a:headEnd type="stealth" w="med" len="med"/>
            <a:tailEnd type="stealth" w="med" len="med"/>
          </a:ln>
        </p:spPr>
      </p:cxnSp>
      <p:sp>
        <p:nvSpPr>
          <p:cNvPr id="89" name="Google Shape;864;g3b4626be5b6_12_67"/>
          <p:cNvSpPr txBox="1"/>
          <p:nvPr/>
        </p:nvSpPr>
        <p:spPr>
          <a:xfrm>
            <a:off x="10311321" y="1744805"/>
            <a:ext cx="98478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F172A"/>
                </a:solidFill>
                <a:latin typeface="Arial"/>
                <a:ea typeface="Arial"/>
                <a:cs typeface="Arial"/>
                <a:sym typeface="Arial"/>
              </a:rPr>
              <a:t>토픽 발행</a:t>
            </a:r>
            <a:endParaRPr sz="1000" b="1" i="0" u="none" strike="noStrike" cap="none">
              <a:solidFill>
                <a:srgbClr val="0F172A"/>
              </a:solidFill>
              <a:latin typeface="Arial"/>
              <a:ea typeface="Arial"/>
              <a:cs typeface="Arial"/>
              <a:sym typeface="Arial"/>
            </a:endParaRPr>
          </a:p>
        </p:txBody>
      </p:sp>
      <p:sp>
        <p:nvSpPr>
          <p:cNvPr id="90" name="Google Shape;865;g3b4626be5b6_12_67"/>
          <p:cNvSpPr txBox="1"/>
          <p:nvPr/>
        </p:nvSpPr>
        <p:spPr>
          <a:xfrm>
            <a:off x="10300098" y="2096960"/>
            <a:ext cx="132930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F172A"/>
                </a:solidFill>
                <a:latin typeface="Arial"/>
                <a:ea typeface="Arial"/>
                <a:cs typeface="Arial"/>
                <a:sym typeface="Arial"/>
              </a:rPr>
              <a:t>서비스 요청 / 응답</a:t>
            </a:r>
            <a:endParaRPr sz="1000" b="1" i="0" u="none" strike="noStrike" cap="none">
              <a:solidFill>
                <a:srgbClr val="0F172A"/>
              </a:solidFill>
              <a:latin typeface="Arial"/>
              <a:ea typeface="Arial"/>
              <a:cs typeface="Arial"/>
              <a:sym typeface="Arial"/>
            </a:endParaRPr>
          </a:p>
        </p:txBody>
      </p:sp>
      <p:cxnSp>
        <p:nvCxnSpPr>
          <p:cNvPr id="91" name="Google Shape;866;g3b4626be5b6_12_67"/>
          <p:cNvCxnSpPr>
            <a:stCxn id="74" idx="2"/>
            <a:endCxn id="78" idx="1"/>
          </p:cNvCxnSpPr>
          <p:nvPr/>
        </p:nvCxnSpPr>
        <p:spPr>
          <a:xfrm rot="16200000" flipH="1">
            <a:off x="2807851" y="3426389"/>
            <a:ext cx="981900" cy="3066300"/>
          </a:xfrm>
          <a:prstGeom prst="bentConnector2">
            <a:avLst/>
          </a:prstGeom>
          <a:noFill/>
          <a:ln w="19050" cap="flat" cmpd="sng">
            <a:solidFill>
              <a:srgbClr val="0F172A"/>
            </a:solidFill>
            <a:prstDash val="solid"/>
            <a:round/>
            <a:headEnd type="stealth" w="med" len="med"/>
            <a:tailEnd type="stealth" w="med" len="med"/>
          </a:ln>
        </p:spPr>
      </p:cxnSp>
      <p:sp>
        <p:nvSpPr>
          <p:cNvPr id="92" name="Google Shape;867;g3b4626be5b6_12_67"/>
          <p:cNvSpPr txBox="1"/>
          <p:nvPr/>
        </p:nvSpPr>
        <p:spPr>
          <a:xfrm>
            <a:off x="1889012" y="5204393"/>
            <a:ext cx="255080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altLang="en-US" sz="1000" b="1" dirty="0" smtClean="0">
                <a:solidFill>
                  <a:srgbClr val="0F172A"/>
                </a:solidFill>
                <a:latin typeface="+mn-ea"/>
                <a:ea typeface="+mn-ea"/>
              </a:rPr>
              <a:t>→</a:t>
            </a:r>
            <a:r>
              <a:rPr lang="en-US" sz="1000" b="1" i="0" u="none" strike="noStrike" cap="none" dirty="0" smtClean="0">
                <a:solidFill>
                  <a:srgbClr val="0F172A"/>
                </a:solidFill>
                <a:latin typeface="+mn-ea"/>
                <a:ea typeface="+mn-ea"/>
                <a:cs typeface="Arial"/>
                <a:sym typeface="Arial"/>
              </a:rPr>
              <a:t> </a:t>
            </a:r>
            <a:r>
              <a:rPr lang="en-US" sz="1000" b="1" i="0" u="none" strike="noStrike" cap="none" dirty="0" err="1">
                <a:solidFill>
                  <a:srgbClr val="0F172A"/>
                </a:solidFill>
                <a:latin typeface="+mn-ea"/>
                <a:ea typeface="+mn-ea"/>
                <a:cs typeface="Arial"/>
                <a:sym typeface="Arial"/>
              </a:rPr>
              <a:t>cml_vel</a:t>
            </a:r>
            <a:r>
              <a:rPr lang="en-US" sz="1000" b="1" i="0" u="none" strike="noStrike" cap="none" dirty="0">
                <a:solidFill>
                  <a:srgbClr val="0F172A"/>
                </a:solidFill>
                <a:latin typeface="+mn-ea"/>
                <a:ea typeface="+mn-ea"/>
                <a:cs typeface="Arial"/>
                <a:sym typeface="Arial"/>
              </a:rPr>
              <a:t> </a:t>
            </a:r>
            <a:r>
              <a:rPr lang="en-US" sz="1000" b="1" i="0" u="none" strike="noStrike" cap="none" dirty="0" err="1">
                <a:solidFill>
                  <a:srgbClr val="0F172A"/>
                </a:solidFill>
                <a:latin typeface="+mn-ea"/>
                <a:ea typeface="+mn-ea"/>
                <a:cs typeface="Arial"/>
                <a:sym typeface="Arial"/>
              </a:rPr>
              <a:t>발행</a:t>
            </a:r>
            <a:r>
              <a:rPr lang="en-US" sz="1000" b="1" i="0" u="none" strike="noStrike" cap="none" dirty="0">
                <a:solidFill>
                  <a:srgbClr val="0F172A"/>
                </a:solidFill>
                <a:latin typeface="+mn-ea"/>
                <a:ea typeface="+mn-ea"/>
                <a:cs typeface="Arial"/>
                <a:sym typeface="Arial"/>
              </a:rPr>
              <a:t> – </a:t>
            </a:r>
            <a:r>
              <a:rPr lang="en-US" sz="1000" b="1" i="0" u="none" strike="noStrike" cap="none" dirty="0" err="1">
                <a:solidFill>
                  <a:srgbClr val="0F172A"/>
                </a:solidFill>
                <a:latin typeface="+mn-ea"/>
                <a:ea typeface="+mn-ea"/>
                <a:cs typeface="Arial"/>
                <a:sym typeface="Arial"/>
              </a:rPr>
              <a:t>로봇</a:t>
            </a:r>
            <a:r>
              <a:rPr lang="en-US" sz="1000" b="1" i="0" u="none" strike="noStrike" cap="none" dirty="0">
                <a:solidFill>
                  <a:srgbClr val="0F172A"/>
                </a:solidFill>
                <a:latin typeface="+mn-ea"/>
                <a:ea typeface="+mn-ea"/>
                <a:cs typeface="Arial"/>
                <a:sym typeface="Arial"/>
              </a:rPr>
              <a:t> </a:t>
            </a:r>
            <a:r>
              <a:rPr lang="en-US" sz="1000" b="1" i="0" u="none" strike="noStrike" cap="none" dirty="0" err="1">
                <a:solidFill>
                  <a:srgbClr val="0F172A"/>
                </a:solidFill>
                <a:latin typeface="+mn-ea"/>
                <a:ea typeface="+mn-ea"/>
                <a:cs typeface="Arial"/>
                <a:sym typeface="Arial"/>
              </a:rPr>
              <a:t>움직임</a:t>
            </a:r>
            <a:r>
              <a:rPr lang="en-US" sz="1000" b="1" i="0" u="none" strike="noStrike" cap="none" dirty="0">
                <a:solidFill>
                  <a:srgbClr val="0F172A"/>
                </a:solidFill>
                <a:latin typeface="+mn-ea"/>
                <a:ea typeface="+mn-ea"/>
                <a:cs typeface="Arial"/>
                <a:sym typeface="Arial"/>
              </a:rPr>
              <a:t> </a:t>
            </a:r>
            <a:r>
              <a:rPr lang="en-US" sz="1000" b="1" i="0" u="none" strike="noStrike" cap="none" dirty="0" err="1">
                <a:solidFill>
                  <a:srgbClr val="0F172A"/>
                </a:solidFill>
                <a:latin typeface="+mn-ea"/>
                <a:ea typeface="+mn-ea"/>
                <a:cs typeface="Arial"/>
                <a:sym typeface="Arial"/>
              </a:rPr>
              <a:t>제어</a:t>
            </a:r>
            <a:endParaRPr sz="1000" b="1" i="0" u="none" strike="noStrike" cap="none" dirty="0">
              <a:solidFill>
                <a:srgbClr val="0F172A"/>
              </a:solidFill>
              <a:latin typeface="+mn-ea"/>
              <a:ea typeface="+mn-ea"/>
              <a:cs typeface="Arial"/>
              <a:sym typeface="Arial"/>
            </a:endParaRPr>
          </a:p>
        </p:txBody>
      </p:sp>
      <p:sp>
        <p:nvSpPr>
          <p:cNvPr id="93" name="Google Shape;868;g3b4626be5b6_12_67"/>
          <p:cNvSpPr txBox="1"/>
          <p:nvPr/>
        </p:nvSpPr>
        <p:spPr>
          <a:xfrm>
            <a:off x="1889012" y="5450613"/>
            <a:ext cx="255080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ko-KR" altLang="en-US" sz="1000" b="1" i="0" u="none" strike="noStrike" cap="none" dirty="0" smtClean="0">
                <a:solidFill>
                  <a:srgbClr val="0F172A"/>
                </a:solidFill>
                <a:latin typeface="+mn-ea"/>
                <a:ea typeface="+mn-ea"/>
                <a:cs typeface="Arial"/>
                <a:sym typeface="Arial"/>
              </a:rPr>
              <a:t>←</a:t>
            </a:r>
            <a:r>
              <a:rPr lang="en-US" sz="1000" b="1" i="0" u="none" strike="noStrike" cap="none" dirty="0" smtClean="0">
                <a:solidFill>
                  <a:srgbClr val="0F172A"/>
                </a:solidFill>
                <a:latin typeface="+mn-ea"/>
                <a:ea typeface="+mn-ea"/>
                <a:cs typeface="Arial"/>
                <a:sym typeface="Arial"/>
              </a:rPr>
              <a:t> </a:t>
            </a:r>
            <a:r>
              <a:rPr lang="en-US" sz="1000" b="1" i="0" u="none" strike="noStrike" cap="none" dirty="0" err="1">
                <a:solidFill>
                  <a:srgbClr val="0F172A"/>
                </a:solidFill>
                <a:latin typeface="+mn-ea"/>
                <a:ea typeface="+mn-ea"/>
                <a:cs typeface="Arial"/>
                <a:sym typeface="Arial"/>
              </a:rPr>
              <a:t>amcl_pose</a:t>
            </a:r>
            <a:r>
              <a:rPr lang="en-US" sz="1000" b="1" i="0" u="none" strike="noStrike" cap="none" dirty="0">
                <a:solidFill>
                  <a:srgbClr val="0F172A"/>
                </a:solidFill>
                <a:latin typeface="+mn-ea"/>
                <a:ea typeface="+mn-ea"/>
                <a:cs typeface="Arial"/>
                <a:sym typeface="Arial"/>
              </a:rPr>
              <a:t> </a:t>
            </a:r>
            <a:r>
              <a:rPr lang="en-US" sz="1000" b="1" i="0" u="none" strike="noStrike" cap="none" dirty="0" err="1">
                <a:solidFill>
                  <a:srgbClr val="0F172A"/>
                </a:solidFill>
                <a:latin typeface="+mn-ea"/>
                <a:ea typeface="+mn-ea"/>
                <a:cs typeface="Arial"/>
                <a:sym typeface="Arial"/>
              </a:rPr>
              <a:t>발행</a:t>
            </a:r>
            <a:r>
              <a:rPr lang="en-US" sz="1000" b="1" i="0" u="none" strike="noStrike" cap="none" dirty="0">
                <a:solidFill>
                  <a:srgbClr val="0F172A"/>
                </a:solidFill>
                <a:latin typeface="+mn-ea"/>
                <a:ea typeface="+mn-ea"/>
                <a:cs typeface="Arial"/>
                <a:sym typeface="Arial"/>
              </a:rPr>
              <a:t> – </a:t>
            </a:r>
            <a:r>
              <a:rPr lang="en-US" sz="1000" b="1" i="0" u="none" strike="noStrike" cap="none" dirty="0" err="1">
                <a:solidFill>
                  <a:srgbClr val="0F172A"/>
                </a:solidFill>
                <a:latin typeface="+mn-ea"/>
                <a:ea typeface="+mn-ea"/>
                <a:cs typeface="Arial"/>
                <a:sym typeface="Arial"/>
              </a:rPr>
              <a:t>현재</a:t>
            </a:r>
            <a:r>
              <a:rPr lang="en-US" sz="1000" b="1" i="0" u="none" strike="noStrike" cap="none" dirty="0">
                <a:solidFill>
                  <a:srgbClr val="0F172A"/>
                </a:solidFill>
                <a:latin typeface="+mn-ea"/>
                <a:ea typeface="+mn-ea"/>
                <a:cs typeface="Arial"/>
                <a:sym typeface="Arial"/>
              </a:rPr>
              <a:t> </a:t>
            </a:r>
            <a:r>
              <a:rPr lang="en-US" sz="1000" b="1" i="0" u="none" strike="noStrike" cap="none" dirty="0" err="1">
                <a:solidFill>
                  <a:srgbClr val="0F172A"/>
                </a:solidFill>
                <a:latin typeface="+mn-ea"/>
                <a:ea typeface="+mn-ea"/>
                <a:cs typeface="Arial"/>
                <a:sym typeface="Arial"/>
              </a:rPr>
              <a:t>로봇</a:t>
            </a:r>
            <a:r>
              <a:rPr lang="en-US" sz="1000" b="1" i="0" u="none" strike="noStrike" cap="none" dirty="0">
                <a:solidFill>
                  <a:srgbClr val="0F172A"/>
                </a:solidFill>
                <a:latin typeface="+mn-ea"/>
                <a:ea typeface="+mn-ea"/>
                <a:cs typeface="Arial"/>
                <a:sym typeface="Arial"/>
              </a:rPr>
              <a:t> </a:t>
            </a:r>
            <a:r>
              <a:rPr lang="en-US" sz="1000" b="1" i="0" u="none" strike="noStrike" cap="none" dirty="0" err="1">
                <a:solidFill>
                  <a:srgbClr val="0F172A"/>
                </a:solidFill>
                <a:latin typeface="+mn-ea"/>
                <a:ea typeface="+mn-ea"/>
                <a:cs typeface="Arial"/>
                <a:sym typeface="Arial"/>
              </a:rPr>
              <a:t>위치</a:t>
            </a:r>
            <a:r>
              <a:rPr lang="en-US" sz="1000" b="1" i="0" u="none" strike="noStrike" cap="none" dirty="0">
                <a:solidFill>
                  <a:srgbClr val="0F172A"/>
                </a:solidFill>
                <a:latin typeface="+mn-ea"/>
                <a:ea typeface="+mn-ea"/>
                <a:cs typeface="Arial"/>
                <a:sym typeface="Arial"/>
              </a:rPr>
              <a:t> </a:t>
            </a:r>
            <a:r>
              <a:rPr lang="en-US" sz="1000" b="1" i="0" u="none" strike="noStrike" cap="none" dirty="0" err="1">
                <a:solidFill>
                  <a:srgbClr val="0F172A"/>
                </a:solidFill>
                <a:latin typeface="+mn-ea"/>
                <a:ea typeface="+mn-ea"/>
                <a:cs typeface="Arial"/>
                <a:sym typeface="Arial"/>
              </a:rPr>
              <a:t>데이터</a:t>
            </a:r>
            <a:r>
              <a:rPr lang="en-US" sz="1000" b="1" i="0" u="none" strike="noStrike" cap="none" dirty="0">
                <a:solidFill>
                  <a:srgbClr val="0F172A"/>
                </a:solidFill>
                <a:latin typeface="+mn-ea"/>
                <a:ea typeface="+mn-ea"/>
                <a:cs typeface="Arial"/>
                <a:sym typeface="Arial"/>
              </a:rPr>
              <a:t> </a:t>
            </a:r>
            <a:r>
              <a:rPr lang="en-US" sz="1000" b="1" i="0" u="none" strike="noStrike" cap="none" dirty="0" err="1">
                <a:solidFill>
                  <a:srgbClr val="0F172A"/>
                </a:solidFill>
                <a:latin typeface="+mn-ea"/>
                <a:ea typeface="+mn-ea"/>
                <a:cs typeface="Arial"/>
                <a:sym typeface="Arial"/>
              </a:rPr>
              <a:t>저장</a:t>
            </a:r>
            <a:endParaRPr sz="1000" b="1" i="0" u="none" strike="noStrike" cap="none" dirty="0">
              <a:solidFill>
                <a:srgbClr val="0F172A"/>
              </a:solidFill>
              <a:latin typeface="+mn-ea"/>
              <a:ea typeface="+mn-ea"/>
              <a:cs typeface="Arial"/>
              <a:sym typeface="Arial"/>
            </a:endParaRPr>
          </a:p>
        </p:txBody>
      </p:sp>
      <p:pic>
        <p:nvPicPr>
          <p:cNvPr id="94" name="Google Shape;869;g3b4626be5b6_12_67"/>
          <p:cNvPicPr preferRelativeResize="0"/>
          <p:nvPr/>
        </p:nvPicPr>
        <p:blipFill rotWithShape="1">
          <a:blip r:embed="rId4">
            <a:alphaModFix/>
          </a:blip>
          <a:srcRect/>
          <a:stretch/>
        </p:blipFill>
        <p:spPr>
          <a:xfrm>
            <a:off x="509093" y="1720923"/>
            <a:ext cx="599276" cy="599276"/>
          </a:xfrm>
          <a:prstGeom prst="rect">
            <a:avLst/>
          </a:prstGeom>
          <a:noFill/>
          <a:ln>
            <a:noFill/>
          </a:ln>
        </p:spPr>
      </p:pic>
      <p:sp>
        <p:nvSpPr>
          <p:cNvPr id="95" name="Google Shape;870;g3b4626be5b6_12_67"/>
          <p:cNvSpPr txBox="1"/>
          <p:nvPr/>
        </p:nvSpPr>
        <p:spPr>
          <a:xfrm>
            <a:off x="3617203" y="2282044"/>
            <a:ext cx="157067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F172A"/>
                </a:solidFill>
                <a:latin typeface="+mn-ea"/>
                <a:ea typeface="+mn-ea"/>
                <a:cs typeface="Arial"/>
                <a:sym typeface="Arial"/>
              </a:rPr>
              <a:t>Wi-Fi Raw 데이터 발행</a:t>
            </a:r>
            <a:endParaRPr sz="1000" b="1" i="0" u="none" strike="noStrike" cap="none">
              <a:solidFill>
                <a:srgbClr val="0F172A"/>
              </a:solidFill>
              <a:latin typeface="+mn-ea"/>
              <a:ea typeface="+mn-ea"/>
              <a:cs typeface="Arial"/>
              <a:sym typeface="Arial"/>
            </a:endParaRPr>
          </a:p>
        </p:txBody>
      </p:sp>
      <p:sp>
        <p:nvSpPr>
          <p:cNvPr id="96" name="Google Shape;871;g3b4626be5b6_12_67"/>
          <p:cNvSpPr txBox="1"/>
          <p:nvPr/>
        </p:nvSpPr>
        <p:spPr>
          <a:xfrm>
            <a:off x="3617204" y="4107360"/>
            <a:ext cx="157067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F172A"/>
                </a:solidFill>
                <a:latin typeface="+mn-ea"/>
                <a:ea typeface="+mn-ea"/>
                <a:cs typeface="Arial"/>
                <a:sym typeface="Arial"/>
              </a:rPr>
              <a:t>로봇 위치 데이터 발행</a:t>
            </a:r>
            <a:endParaRPr sz="1000" b="1" i="0" u="none" strike="noStrike" cap="none">
              <a:solidFill>
                <a:srgbClr val="0F172A"/>
              </a:solidFill>
              <a:latin typeface="+mn-ea"/>
              <a:ea typeface="+mn-ea"/>
              <a:cs typeface="Arial"/>
              <a:sym typeface="Arial"/>
            </a:endParaRPr>
          </a:p>
        </p:txBody>
      </p:sp>
      <p:sp>
        <p:nvSpPr>
          <p:cNvPr id="97" name="Google Shape;872;g3b4626be5b6_12_67"/>
          <p:cNvSpPr txBox="1"/>
          <p:nvPr/>
        </p:nvSpPr>
        <p:spPr>
          <a:xfrm>
            <a:off x="7626571" y="3241396"/>
            <a:ext cx="127540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F172A"/>
                </a:solidFill>
                <a:latin typeface="+mn-ea"/>
                <a:ea typeface="+mn-ea"/>
                <a:cs typeface="Arial"/>
                <a:sym typeface="Arial"/>
              </a:rPr>
              <a:t>결합 데이터 발행</a:t>
            </a:r>
            <a:endParaRPr sz="1000" b="1" i="0" u="none" strike="noStrike" cap="none">
              <a:solidFill>
                <a:srgbClr val="0F172A"/>
              </a:solidFill>
              <a:latin typeface="+mn-ea"/>
              <a:ea typeface="+mn-ea"/>
              <a:cs typeface="Arial"/>
              <a:sym typeface="Arial"/>
            </a:endParaRPr>
          </a:p>
        </p:txBody>
      </p:sp>
      <p:cxnSp>
        <p:nvCxnSpPr>
          <p:cNvPr id="98" name="Google Shape;873;g3b4626be5b6_12_67"/>
          <p:cNvCxnSpPr>
            <a:stCxn id="76" idx="3"/>
            <a:endCxn id="82" idx="1"/>
          </p:cNvCxnSpPr>
          <p:nvPr/>
        </p:nvCxnSpPr>
        <p:spPr>
          <a:xfrm>
            <a:off x="7280203" y="3500002"/>
            <a:ext cx="1906500" cy="600"/>
          </a:xfrm>
          <a:prstGeom prst="straightConnector1">
            <a:avLst/>
          </a:prstGeom>
          <a:noFill/>
          <a:ln w="19050" cap="flat" cmpd="sng">
            <a:solidFill>
              <a:srgbClr val="0F172A"/>
            </a:solidFill>
            <a:prstDash val="solid"/>
            <a:round/>
            <a:headEnd type="none" w="sm" len="sm"/>
            <a:tailEnd type="stealth" w="med" len="med"/>
          </a:ln>
        </p:spPr>
      </p:cxnSp>
      <p:cxnSp>
        <p:nvCxnSpPr>
          <p:cNvPr id="99" name="Google Shape;874;g3b4626be5b6_12_67"/>
          <p:cNvCxnSpPr>
            <a:stCxn id="78" idx="3"/>
            <a:endCxn id="80" idx="1"/>
          </p:cNvCxnSpPr>
          <p:nvPr/>
        </p:nvCxnSpPr>
        <p:spPr>
          <a:xfrm>
            <a:off x="7280203" y="5450614"/>
            <a:ext cx="1900800" cy="0"/>
          </a:xfrm>
          <a:prstGeom prst="straightConnector1">
            <a:avLst/>
          </a:prstGeom>
          <a:noFill/>
          <a:ln w="19050" cap="flat" cmpd="sng">
            <a:solidFill>
              <a:srgbClr val="0F172A"/>
            </a:solidFill>
            <a:prstDash val="solid"/>
            <a:round/>
            <a:headEnd type="none" w="sm" len="sm"/>
            <a:tailEnd type="stealth" w="med" len="med"/>
          </a:ln>
        </p:spPr>
      </p:cxnSp>
      <p:sp>
        <p:nvSpPr>
          <p:cNvPr id="100" name="Google Shape;875;g3b4626be5b6_12_67"/>
          <p:cNvSpPr txBox="1"/>
          <p:nvPr/>
        </p:nvSpPr>
        <p:spPr>
          <a:xfrm>
            <a:off x="7353025" y="5204392"/>
            <a:ext cx="1822494"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F172A"/>
                </a:solidFill>
                <a:latin typeface="+mn-ea"/>
                <a:ea typeface="+mn-ea"/>
                <a:cs typeface="Arial"/>
                <a:sym typeface="Arial"/>
              </a:rPr>
              <a:t>현재 로봇 위치 데이터 발행</a:t>
            </a:r>
            <a:endParaRPr sz="1000" b="1" i="0" u="none" strike="noStrike" cap="none">
              <a:solidFill>
                <a:srgbClr val="0F172A"/>
              </a:solidFill>
              <a:latin typeface="+mn-ea"/>
              <a:ea typeface="+mn-ea"/>
              <a:cs typeface="Arial"/>
              <a:sym typeface="Arial"/>
            </a:endParaRPr>
          </a:p>
        </p:txBody>
      </p:sp>
      <p:sp>
        <p:nvSpPr>
          <p:cNvPr id="101" name="Google Shape;876;g3b4626be5b6_12_67"/>
          <p:cNvSpPr txBox="1"/>
          <p:nvPr/>
        </p:nvSpPr>
        <p:spPr>
          <a:xfrm>
            <a:off x="10463396" y="4079434"/>
            <a:ext cx="15967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F172A"/>
                </a:solidFill>
                <a:latin typeface="+mn-ea"/>
                <a:ea typeface="+mn-ea"/>
                <a:cs typeface="Arial"/>
                <a:sym typeface="Arial"/>
              </a:rPr>
              <a:t>DB CRUD 처리를 위한 서비스 요청 및 응답</a:t>
            </a:r>
            <a:endParaRPr sz="1000" b="1" i="0" u="none" strike="noStrike" cap="none">
              <a:solidFill>
                <a:srgbClr val="0F172A"/>
              </a:solidFill>
              <a:latin typeface="+mn-ea"/>
              <a:ea typeface="+mn-ea"/>
              <a:cs typeface="Arial"/>
              <a:sym typeface="Arial"/>
            </a:endParaRPr>
          </a:p>
        </p:txBody>
      </p:sp>
      <p:cxnSp>
        <p:nvCxnSpPr>
          <p:cNvPr id="102" name="Google Shape;716;g3b4626be5b6_0_51"/>
          <p:cNvCxnSpPr/>
          <p:nvPr/>
        </p:nvCxnSpPr>
        <p:spPr>
          <a:xfrm>
            <a:off x="1323975" y="1215295"/>
            <a:ext cx="10868100" cy="0"/>
          </a:xfrm>
          <a:prstGeom prst="straightConnector1">
            <a:avLst/>
          </a:prstGeom>
          <a:noFill/>
          <a:ln w="9525" cap="flat" cmpd="sng">
            <a:solidFill>
              <a:srgbClr val="0F172A"/>
            </a:solidFill>
            <a:prstDash val="solid"/>
            <a:round/>
            <a:headEnd type="none" w="sm" len="sm"/>
            <a:tailEnd type="none" w="sm" len="sm"/>
          </a:ln>
        </p:spPr>
      </p:cxnSp>
      <p:sp>
        <p:nvSpPr>
          <p:cNvPr id="37" name="직사각형 36"/>
          <p:cNvSpPr/>
          <p:nvPr/>
        </p:nvSpPr>
        <p:spPr>
          <a:xfrm>
            <a:off x="180000" y="6300000"/>
            <a:ext cx="720000" cy="360000"/>
          </a:xfrm>
          <a:prstGeom prst="rect">
            <a:avLst/>
          </a:prstGeom>
          <a:blipFill dpi="0" rotWithShape="1">
            <a:blip r:embed="rId5">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3864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3ab381a0c47_0_1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457" name="Google Shape;457;g3ab381a0c47_0_152"/>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err="1" smtClean="0">
                <a:solidFill>
                  <a:srgbClr val="0F172A"/>
                </a:solidFill>
                <a:latin typeface="+mj-ea"/>
                <a:ea typeface="+mj-ea"/>
                <a:cs typeface="Calibri"/>
                <a:sym typeface="Calibri"/>
              </a:rPr>
              <a:t>Qt</a:t>
            </a:r>
            <a:r>
              <a:rPr lang="en-US" sz="3200" b="1" dirty="0" smtClean="0">
                <a:solidFill>
                  <a:srgbClr val="0F172A"/>
                </a:solidFill>
                <a:latin typeface="+mj-ea"/>
                <a:ea typeface="+mj-ea"/>
                <a:cs typeface="Calibri"/>
                <a:sym typeface="Calibri"/>
              </a:rPr>
              <a:t> GUI</a:t>
            </a:r>
            <a:endParaRPr sz="3200" b="1" i="0" u="none" strike="noStrike" cap="none" dirty="0">
              <a:solidFill>
                <a:srgbClr val="0F172A"/>
              </a:solidFill>
              <a:latin typeface="+mj-ea"/>
              <a:ea typeface="+mj-ea"/>
              <a:cs typeface="Calibri"/>
              <a:sym typeface="Calibri"/>
            </a:endParaRPr>
          </a:p>
        </p:txBody>
      </p:sp>
      <p:sp>
        <p:nvSpPr>
          <p:cNvPr id="458" name="Google Shape;458;g3ab381a0c47_0_152"/>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smtClean="0">
                <a:solidFill>
                  <a:srgbClr val="0F172A"/>
                </a:solidFill>
                <a:latin typeface="+mj-ea"/>
                <a:ea typeface="+mj-ea"/>
                <a:cs typeface="Calibri"/>
                <a:sym typeface="Calibri"/>
              </a:rPr>
              <a:t>Main</a:t>
            </a:r>
            <a:endParaRPr sz="2400" b="1" i="0" u="none" strike="noStrike" cap="none" dirty="0">
              <a:solidFill>
                <a:srgbClr val="0F172A"/>
              </a:solidFill>
              <a:latin typeface="+mj-ea"/>
              <a:ea typeface="+mj-ea"/>
              <a:cs typeface="Calibri"/>
              <a:sym typeface="Calibri"/>
            </a:endParaRPr>
          </a:p>
        </p:txBody>
      </p:sp>
      <p:cxnSp>
        <p:nvCxnSpPr>
          <p:cNvPr id="459" name="Google Shape;459;g3ab381a0c47_0_152"/>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460" name="Google Shape;460;g3ab381a0c47_0_152"/>
          <p:cNvGrpSpPr/>
          <p:nvPr/>
        </p:nvGrpSpPr>
        <p:grpSpPr>
          <a:xfrm>
            <a:off x="641577" y="1042833"/>
            <a:ext cx="314106" cy="141668"/>
            <a:chOff x="3513362" y="809644"/>
            <a:chExt cx="625959" cy="282319"/>
          </a:xfrm>
        </p:grpSpPr>
        <p:grpSp>
          <p:nvGrpSpPr>
            <p:cNvPr id="461" name="Google Shape;461;g3ab381a0c47_0_152"/>
            <p:cNvGrpSpPr/>
            <p:nvPr/>
          </p:nvGrpSpPr>
          <p:grpSpPr>
            <a:xfrm>
              <a:off x="3885521" y="809644"/>
              <a:ext cx="253800" cy="282319"/>
              <a:chOff x="3885521" y="809644"/>
              <a:chExt cx="253800" cy="282319"/>
            </a:xfrm>
          </p:grpSpPr>
          <p:sp>
            <p:nvSpPr>
              <p:cNvPr id="462" name="Google Shape;462;g3ab381a0c47_0_152"/>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 name="Google Shape;463;g3ab381a0c47_0_152"/>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64" name="Google Shape;464;g3ab381a0c47_0_152"/>
            <p:cNvGrpSpPr/>
            <p:nvPr/>
          </p:nvGrpSpPr>
          <p:grpSpPr>
            <a:xfrm>
              <a:off x="3699441" y="809644"/>
              <a:ext cx="253800" cy="282319"/>
              <a:chOff x="3885521" y="809644"/>
              <a:chExt cx="253800" cy="282319"/>
            </a:xfrm>
          </p:grpSpPr>
          <p:sp>
            <p:nvSpPr>
              <p:cNvPr id="465" name="Google Shape;465;g3ab381a0c47_0_152"/>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 name="Google Shape;466;g3ab381a0c47_0_152"/>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67" name="Google Shape;467;g3ab381a0c47_0_152"/>
            <p:cNvGrpSpPr/>
            <p:nvPr/>
          </p:nvGrpSpPr>
          <p:grpSpPr>
            <a:xfrm>
              <a:off x="3513362" y="809644"/>
              <a:ext cx="253800" cy="282319"/>
              <a:chOff x="3885521" y="809644"/>
              <a:chExt cx="253800" cy="282319"/>
            </a:xfrm>
          </p:grpSpPr>
          <p:sp>
            <p:nvSpPr>
              <p:cNvPr id="468" name="Google Shape;468;g3ab381a0c47_0_152"/>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 name="Google Shape;469;g3ab381a0c47_0_152"/>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pic>
        <p:nvPicPr>
          <p:cNvPr id="470" name="Google Shape;470;g3ab381a0c47_0_152" title="스크린샷 2026-01-03 193741.png"/>
          <p:cNvPicPr preferRelativeResize="0"/>
          <p:nvPr/>
        </p:nvPicPr>
        <p:blipFill>
          <a:blip r:embed="rId3">
            <a:alphaModFix/>
          </a:blip>
          <a:stretch>
            <a:fillRect/>
          </a:stretch>
        </p:blipFill>
        <p:spPr>
          <a:xfrm>
            <a:off x="4252019" y="2136664"/>
            <a:ext cx="6687130" cy="3973512"/>
          </a:xfrm>
          <a:prstGeom prst="rect">
            <a:avLst/>
          </a:prstGeom>
          <a:noFill/>
          <a:ln w="38100">
            <a:solidFill>
              <a:srgbClr val="0F172A"/>
            </a:solidFill>
          </a:ln>
        </p:spPr>
      </p:pic>
      <p:sp>
        <p:nvSpPr>
          <p:cNvPr id="17" name="Google Shape;195;g3ab381a0c47_0_33"/>
          <p:cNvSpPr/>
          <p:nvPr/>
        </p:nvSpPr>
        <p:spPr>
          <a:xfrm>
            <a:off x="828567" y="2519674"/>
            <a:ext cx="2921398" cy="381052"/>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1600" b="1" dirty="0" smtClean="0">
                <a:solidFill>
                  <a:srgbClr val="FFFFFF"/>
                </a:solidFill>
                <a:latin typeface="+mn-ea"/>
                <a:ea typeface="+mn-ea"/>
                <a:cs typeface="Calibri"/>
                <a:sym typeface="Calibri"/>
              </a:rPr>
              <a:t>Main</a:t>
            </a:r>
            <a:endParaRPr sz="1600" b="1" i="0" u="none" strike="noStrike" cap="none" dirty="0">
              <a:solidFill>
                <a:srgbClr val="FFFFFF"/>
              </a:solidFill>
              <a:latin typeface="+mn-ea"/>
              <a:ea typeface="+mn-ea"/>
              <a:cs typeface="Calibri"/>
              <a:sym typeface="Calibri"/>
            </a:endParaRPr>
          </a:p>
        </p:txBody>
      </p:sp>
      <p:sp>
        <p:nvSpPr>
          <p:cNvPr id="18" name="Google Shape;403;g3ab42971373_1_0"/>
          <p:cNvSpPr/>
          <p:nvPr/>
        </p:nvSpPr>
        <p:spPr>
          <a:xfrm>
            <a:off x="1069574" y="3140868"/>
            <a:ext cx="1080000" cy="406320"/>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R="0" lvl="0" algn="ctr" rtl="0">
              <a:spcBef>
                <a:spcPts val="0"/>
              </a:spcBef>
              <a:spcAft>
                <a:spcPts val="0"/>
              </a:spcAft>
            </a:pPr>
            <a:r>
              <a:rPr lang="en-US" b="1" dirty="0" smtClean="0">
                <a:solidFill>
                  <a:srgbClr val="0F172A"/>
                </a:solidFill>
                <a:latin typeface="+mn-ea"/>
                <a:ea typeface="+mn-ea"/>
                <a:cs typeface="Calibri"/>
                <a:sym typeface="Calibri"/>
              </a:rPr>
              <a:t>Robot</a:t>
            </a:r>
            <a:endParaRPr b="1" dirty="0">
              <a:solidFill>
                <a:srgbClr val="0F172A"/>
              </a:solidFill>
              <a:latin typeface="+mn-ea"/>
              <a:ea typeface="+mn-ea"/>
              <a:cs typeface="Calibri"/>
              <a:sym typeface="Calibri"/>
            </a:endParaRPr>
          </a:p>
        </p:txBody>
      </p:sp>
      <p:sp>
        <p:nvSpPr>
          <p:cNvPr id="19" name="Google Shape;403;g3ab42971373_1_0"/>
          <p:cNvSpPr/>
          <p:nvPr/>
        </p:nvSpPr>
        <p:spPr>
          <a:xfrm>
            <a:off x="2428959" y="3140868"/>
            <a:ext cx="1080000" cy="406320"/>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R="0" lvl="0" algn="ctr" rtl="0">
              <a:spcBef>
                <a:spcPts val="0"/>
              </a:spcBef>
              <a:spcAft>
                <a:spcPts val="0"/>
              </a:spcAft>
            </a:pPr>
            <a:r>
              <a:rPr lang="en-US" b="1" dirty="0" err="1" smtClean="0">
                <a:solidFill>
                  <a:srgbClr val="0F172A"/>
                </a:solidFill>
                <a:latin typeface="+mn-ea"/>
                <a:ea typeface="+mn-ea"/>
                <a:cs typeface="Calibri"/>
                <a:sym typeface="Calibri"/>
              </a:rPr>
              <a:t>Heatmap</a:t>
            </a:r>
            <a:endParaRPr b="1" dirty="0">
              <a:solidFill>
                <a:srgbClr val="0F172A"/>
              </a:solidFill>
              <a:latin typeface="+mn-ea"/>
              <a:ea typeface="+mn-ea"/>
              <a:cs typeface="Calibri"/>
              <a:sym typeface="Calibri"/>
            </a:endParaRPr>
          </a:p>
        </p:txBody>
      </p:sp>
      <p:sp>
        <p:nvSpPr>
          <p:cNvPr id="22" name="Google Shape;403;g3ab42971373_1_0"/>
          <p:cNvSpPr/>
          <p:nvPr/>
        </p:nvSpPr>
        <p:spPr>
          <a:xfrm>
            <a:off x="1069573" y="3704202"/>
            <a:ext cx="2439385" cy="406320"/>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R="0" lvl="0" algn="ctr" rtl="0">
              <a:spcBef>
                <a:spcPts val="0"/>
              </a:spcBef>
              <a:spcAft>
                <a:spcPts val="0"/>
              </a:spcAft>
            </a:pPr>
            <a:r>
              <a:rPr lang="en-US" b="1" dirty="0" smtClean="0">
                <a:solidFill>
                  <a:srgbClr val="0F172A"/>
                </a:solidFill>
                <a:latin typeface="+mn-ea"/>
                <a:ea typeface="+mn-ea"/>
                <a:cs typeface="Calibri"/>
                <a:sym typeface="Calibri"/>
              </a:rPr>
              <a:t>Start : Create Session</a:t>
            </a:r>
            <a:endParaRPr b="1" dirty="0">
              <a:solidFill>
                <a:srgbClr val="0F172A"/>
              </a:solidFill>
              <a:latin typeface="+mn-ea"/>
              <a:ea typeface="+mn-ea"/>
              <a:cs typeface="Calibri"/>
              <a:sym typeface="Calibri"/>
            </a:endParaRPr>
          </a:p>
        </p:txBody>
      </p:sp>
      <p:sp>
        <p:nvSpPr>
          <p:cNvPr id="23" name="직사각형 22"/>
          <p:cNvSpPr/>
          <p:nvPr/>
        </p:nvSpPr>
        <p:spPr>
          <a:xfrm>
            <a:off x="180000" y="6300000"/>
            <a:ext cx="720000" cy="360000"/>
          </a:xfrm>
          <a:prstGeom prst="rect">
            <a:avLst/>
          </a:prstGeom>
          <a:blipFill dpi="0" rotWithShape="1">
            <a:blip r:embed="rId4">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3b268a8e323_0_6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476" name="Google Shape;476;g3b268a8e323_0_66"/>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err="1" smtClean="0">
                <a:solidFill>
                  <a:srgbClr val="0F172A"/>
                </a:solidFill>
                <a:latin typeface="+mj-ea"/>
                <a:ea typeface="+mj-ea"/>
                <a:cs typeface="Calibri"/>
                <a:sym typeface="Calibri"/>
              </a:rPr>
              <a:t>Qt</a:t>
            </a:r>
            <a:r>
              <a:rPr lang="en-US" sz="3200" b="1" dirty="0" smtClean="0">
                <a:solidFill>
                  <a:srgbClr val="0F172A"/>
                </a:solidFill>
                <a:latin typeface="+mj-ea"/>
                <a:ea typeface="+mj-ea"/>
                <a:cs typeface="Calibri"/>
                <a:sym typeface="Calibri"/>
              </a:rPr>
              <a:t> GUI</a:t>
            </a:r>
            <a:endParaRPr sz="3200" b="1" i="0" u="none" strike="noStrike" cap="none" dirty="0">
              <a:solidFill>
                <a:srgbClr val="0F172A"/>
              </a:solidFill>
              <a:latin typeface="+mj-ea"/>
              <a:ea typeface="+mj-ea"/>
              <a:cs typeface="Calibri"/>
              <a:sym typeface="Calibri"/>
            </a:endParaRPr>
          </a:p>
        </p:txBody>
      </p:sp>
      <p:sp>
        <p:nvSpPr>
          <p:cNvPr id="477" name="Google Shape;477;g3b268a8e323_0_66"/>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smtClean="0">
                <a:solidFill>
                  <a:srgbClr val="0F172A"/>
                </a:solidFill>
                <a:latin typeface="+mj-ea"/>
                <a:ea typeface="+mj-ea"/>
                <a:cs typeface="Calibri"/>
                <a:sym typeface="Calibri"/>
              </a:rPr>
              <a:t>Session </a:t>
            </a:r>
            <a:r>
              <a:rPr lang="en-US" sz="2400" b="1" dirty="0">
                <a:solidFill>
                  <a:srgbClr val="0F172A"/>
                </a:solidFill>
                <a:latin typeface="+mj-ea"/>
                <a:ea typeface="+mj-ea"/>
                <a:cs typeface="Calibri"/>
                <a:sym typeface="Calibri"/>
              </a:rPr>
              <a:t>&amp; </a:t>
            </a:r>
            <a:r>
              <a:rPr lang="en-US" sz="2400" b="1" dirty="0" smtClean="0">
                <a:solidFill>
                  <a:srgbClr val="0F172A"/>
                </a:solidFill>
                <a:latin typeface="+mj-ea"/>
                <a:ea typeface="+mj-ea"/>
                <a:cs typeface="Calibri"/>
                <a:sym typeface="Calibri"/>
              </a:rPr>
              <a:t>SSID</a:t>
            </a:r>
            <a:endParaRPr sz="2400" b="1" i="0" u="none" strike="noStrike" cap="none" dirty="0">
              <a:solidFill>
                <a:srgbClr val="0F172A"/>
              </a:solidFill>
              <a:latin typeface="+mj-ea"/>
              <a:ea typeface="+mj-ea"/>
              <a:cs typeface="Calibri"/>
              <a:sym typeface="Calibri"/>
            </a:endParaRPr>
          </a:p>
        </p:txBody>
      </p:sp>
      <p:cxnSp>
        <p:nvCxnSpPr>
          <p:cNvPr id="478" name="Google Shape;478;g3b268a8e323_0_66"/>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479" name="Google Shape;479;g3b268a8e323_0_66"/>
          <p:cNvGrpSpPr/>
          <p:nvPr/>
        </p:nvGrpSpPr>
        <p:grpSpPr>
          <a:xfrm>
            <a:off x="641577" y="1042833"/>
            <a:ext cx="314106" cy="141668"/>
            <a:chOff x="3513362" y="809644"/>
            <a:chExt cx="625959" cy="282319"/>
          </a:xfrm>
        </p:grpSpPr>
        <p:grpSp>
          <p:nvGrpSpPr>
            <p:cNvPr id="480" name="Google Shape;480;g3b268a8e323_0_66"/>
            <p:cNvGrpSpPr/>
            <p:nvPr/>
          </p:nvGrpSpPr>
          <p:grpSpPr>
            <a:xfrm>
              <a:off x="3885521" y="809644"/>
              <a:ext cx="253800" cy="282319"/>
              <a:chOff x="3885521" y="809644"/>
              <a:chExt cx="253800" cy="282319"/>
            </a:xfrm>
          </p:grpSpPr>
          <p:sp>
            <p:nvSpPr>
              <p:cNvPr id="481" name="Google Shape;481;g3b268a8e323_0_66"/>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2" name="Google Shape;482;g3b268a8e323_0_66"/>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83" name="Google Shape;483;g3b268a8e323_0_66"/>
            <p:cNvGrpSpPr/>
            <p:nvPr/>
          </p:nvGrpSpPr>
          <p:grpSpPr>
            <a:xfrm>
              <a:off x="3699441" y="809644"/>
              <a:ext cx="253800" cy="282319"/>
              <a:chOff x="3885521" y="809644"/>
              <a:chExt cx="253800" cy="282319"/>
            </a:xfrm>
          </p:grpSpPr>
          <p:sp>
            <p:nvSpPr>
              <p:cNvPr id="484" name="Google Shape;484;g3b268a8e323_0_66"/>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5" name="Google Shape;485;g3b268a8e323_0_66"/>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86" name="Google Shape;486;g3b268a8e323_0_66"/>
            <p:cNvGrpSpPr/>
            <p:nvPr/>
          </p:nvGrpSpPr>
          <p:grpSpPr>
            <a:xfrm>
              <a:off x="3513362" y="809644"/>
              <a:ext cx="253800" cy="282319"/>
              <a:chOff x="3885521" y="809644"/>
              <a:chExt cx="253800" cy="282319"/>
            </a:xfrm>
          </p:grpSpPr>
          <p:sp>
            <p:nvSpPr>
              <p:cNvPr id="487" name="Google Shape;487;g3b268a8e323_0_66"/>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8" name="Google Shape;488;g3b268a8e323_0_66"/>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pic>
        <p:nvPicPr>
          <p:cNvPr id="489" name="Google Shape;489;g3b268a8e323_0_66"/>
          <p:cNvPicPr preferRelativeResize="0"/>
          <p:nvPr/>
        </p:nvPicPr>
        <p:blipFill>
          <a:blip r:embed="rId3">
            <a:alphaModFix/>
          </a:blip>
          <a:stretch>
            <a:fillRect/>
          </a:stretch>
        </p:blipFill>
        <p:spPr>
          <a:xfrm>
            <a:off x="1149488" y="2527013"/>
            <a:ext cx="4254326" cy="3421485"/>
          </a:xfrm>
          <a:prstGeom prst="rect">
            <a:avLst/>
          </a:prstGeom>
          <a:noFill/>
          <a:ln w="38100">
            <a:solidFill>
              <a:srgbClr val="0F172A"/>
            </a:solidFill>
          </a:ln>
        </p:spPr>
      </p:pic>
      <p:sp>
        <p:nvSpPr>
          <p:cNvPr id="490" name="Google Shape;490;g3b268a8e323_0_66"/>
          <p:cNvSpPr/>
          <p:nvPr/>
        </p:nvSpPr>
        <p:spPr>
          <a:xfrm>
            <a:off x="1228304" y="2963587"/>
            <a:ext cx="2207623" cy="1469868"/>
          </a:xfrm>
          <a:prstGeom prst="rect">
            <a:avLst/>
          </a:prstGeom>
          <a:noFill/>
          <a:ln w="38100" cap="flat" cmpd="sng">
            <a:solidFill>
              <a:srgbClr val="0F172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91" name="Google Shape;491;g3b268a8e323_0_66" title="ssid_조회.png"/>
          <p:cNvPicPr preferRelativeResize="0"/>
          <p:nvPr/>
        </p:nvPicPr>
        <p:blipFill>
          <a:blip r:embed="rId4">
            <a:alphaModFix/>
          </a:blip>
          <a:stretch>
            <a:fillRect/>
          </a:stretch>
        </p:blipFill>
        <p:spPr>
          <a:xfrm>
            <a:off x="6439200" y="2527013"/>
            <a:ext cx="4618799" cy="3421475"/>
          </a:xfrm>
          <a:prstGeom prst="rect">
            <a:avLst/>
          </a:prstGeom>
          <a:noFill/>
          <a:ln w="38100">
            <a:solidFill>
              <a:srgbClr val="0F172A"/>
            </a:solidFill>
          </a:ln>
        </p:spPr>
      </p:pic>
      <p:sp>
        <p:nvSpPr>
          <p:cNvPr id="492" name="Google Shape;492;g3b268a8e323_0_66"/>
          <p:cNvSpPr/>
          <p:nvPr/>
        </p:nvSpPr>
        <p:spPr>
          <a:xfrm>
            <a:off x="6622473" y="3999344"/>
            <a:ext cx="323272" cy="203201"/>
          </a:xfrm>
          <a:prstGeom prst="rect">
            <a:avLst/>
          </a:prstGeom>
          <a:noFill/>
          <a:ln w="38100" cap="flat" cmpd="sng">
            <a:solidFill>
              <a:srgbClr val="0F172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 name="Google Shape;195;g3ab381a0c47_0_33"/>
          <p:cNvSpPr/>
          <p:nvPr/>
        </p:nvSpPr>
        <p:spPr>
          <a:xfrm>
            <a:off x="1815949" y="1930682"/>
            <a:ext cx="2921398" cy="381052"/>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1600" b="1" dirty="0" smtClean="0">
                <a:solidFill>
                  <a:srgbClr val="FFFFFF"/>
                </a:solidFill>
                <a:latin typeface="+mn-ea"/>
                <a:ea typeface="+mn-ea"/>
                <a:cs typeface="Calibri"/>
                <a:sym typeface="Calibri"/>
              </a:rPr>
              <a:t>Session</a:t>
            </a:r>
            <a:endParaRPr sz="1600" b="1" i="0" u="none" strike="noStrike" cap="none" dirty="0">
              <a:solidFill>
                <a:srgbClr val="FFFFFF"/>
              </a:solidFill>
              <a:latin typeface="+mn-ea"/>
              <a:ea typeface="+mn-ea"/>
              <a:cs typeface="Calibri"/>
              <a:sym typeface="Calibri"/>
            </a:endParaRPr>
          </a:p>
        </p:txBody>
      </p:sp>
      <p:sp>
        <p:nvSpPr>
          <p:cNvPr id="21" name="Google Shape;195;g3ab381a0c47_0_33"/>
          <p:cNvSpPr/>
          <p:nvPr/>
        </p:nvSpPr>
        <p:spPr>
          <a:xfrm>
            <a:off x="7287900" y="1930682"/>
            <a:ext cx="2921398" cy="381052"/>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1600" b="1" dirty="0" smtClean="0">
                <a:solidFill>
                  <a:srgbClr val="FFFFFF"/>
                </a:solidFill>
                <a:latin typeface="+mn-ea"/>
                <a:ea typeface="+mn-ea"/>
                <a:cs typeface="Calibri"/>
                <a:sym typeface="Calibri"/>
              </a:rPr>
              <a:t>SSID</a:t>
            </a:r>
            <a:endParaRPr sz="1600" b="1" i="0" u="none" strike="noStrike" cap="none" dirty="0">
              <a:solidFill>
                <a:srgbClr val="FFFFFF"/>
              </a:solidFill>
              <a:latin typeface="+mn-ea"/>
              <a:ea typeface="+mn-ea"/>
              <a:cs typeface="Calibri"/>
              <a:sym typeface="Calibri"/>
            </a:endParaRPr>
          </a:p>
        </p:txBody>
      </p:sp>
      <p:sp>
        <p:nvSpPr>
          <p:cNvPr id="26" name="Google Shape;492;g3b268a8e323_0_66"/>
          <p:cNvSpPr/>
          <p:nvPr/>
        </p:nvSpPr>
        <p:spPr>
          <a:xfrm>
            <a:off x="7842255" y="2726616"/>
            <a:ext cx="1338689" cy="1993165"/>
          </a:xfrm>
          <a:prstGeom prst="rect">
            <a:avLst/>
          </a:prstGeom>
          <a:noFill/>
          <a:ln w="38100" cap="flat" cmpd="sng">
            <a:solidFill>
              <a:srgbClr val="0F172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 name="직사각형 23"/>
          <p:cNvSpPr/>
          <p:nvPr/>
        </p:nvSpPr>
        <p:spPr>
          <a:xfrm>
            <a:off x="180000" y="6300000"/>
            <a:ext cx="720000" cy="360000"/>
          </a:xfrm>
          <a:prstGeom prst="rect">
            <a:avLst/>
          </a:prstGeom>
          <a:blipFill dpi="0" rotWithShape="1">
            <a:blip r:embed="rId5">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aphicFrame>
        <p:nvGraphicFramePr>
          <p:cNvPr id="5" name="개체 4"/>
          <p:cNvGraphicFramePr>
            <a:graphicFrameLocks noChangeAspect="1"/>
          </p:cNvGraphicFramePr>
          <p:nvPr>
            <p:extLst>
              <p:ext uri="{D42A27DB-BD31-4B8C-83A1-F6EECF244321}">
                <p14:modId xmlns:p14="http://schemas.microsoft.com/office/powerpoint/2010/main" val="4224093864"/>
              </p:ext>
            </p:extLst>
          </p:nvPr>
        </p:nvGraphicFramePr>
        <p:xfrm>
          <a:off x="7481454" y="4373423"/>
          <a:ext cx="3206321" cy="1895654"/>
        </p:xfrm>
        <a:graphic>
          <a:graphicData uri="http://schemas.openxmlformats.org/presentationml/2006/ole">
            <mc:AlternateContent xmlns:mc="http://schemas.openxmlformats.org/markup-compatibility/2006">
              <mc:Choice xmlns:v="urn:schemas-microsoft-com:vml" Requires="v">
                <p:oleObj spid="_x0000_s2074" name="Image" r:id="rId4" imgW="4812480" imgH="2844360" progId="Photoshop.Image.13">
                  <p:embed/>
                </p:oleObj>
              </mc:Choice>
              <mc:Fallback>
                <p:oleObj name="Image" r:id="rId4" imgW="4812480" imgH="2844360" progId="Photoshop.Image.13">
                  <p:embed/>
                  <p:pic>
                    <p:nvPicPr>
                      <p:cNvPr id="0" name=""/>
                      <p:cNvPicPr/>
                      <p:nvPr/>
                    </p:nvPicPr>
                    <p:blipFill>
                      <a:blip r:embed="rId5"/>
                      <a:stretch>
                        <a:fillRect/>
                      </a:stretch>
                    </p:blipFill>
                    <p:spPr>
                      <a:xfrm>
                        <a:off x="7481454" y="4373423"/>
                        <a:ext cx="3206321" cy="1895654"/>
                      </a:xfrm>
                      <a:prstGeom prst="rect">
                        <a:avLst/>
                      </a:prstGeom>
                      <a:ln w="38100">
                        <a:solidFill>
                          <a:srgbClr val="0F172A"/>
                        </a:solidFill>
                      </a:ln>
                    </p:spPr>
                  </p:pic>
                </p:oleObj>
              </mc:Fallback>
            </mc:AlternateContent>
          </a:graphicData>
        </a:graphic>
      </p:graphicFrame>
      <p:graphicFrame>
        <p:nvGraphicFramePr>
          <p:cNvPr id="3" name="개체 2"/>
          <p:cNvGraphicFramePr>
            <a:graphicFrameLocks noChangeAspect="1"/>
          </p:cNvGraphicFramePr>
          <p:nvPr>
            <p:extLst>
              <p:ext uri="{D42A27DB-BD31-4B8C-83A1-F6EECF244321}">
                <p14:modId xmlns:p14="http://schemas.microsoft.com/office/powerpoint/2010/main" val="3408722685"/>
              </p:ext>
            </p:extLst>
          </p:nvPr>
        </p:nvGraphicFramePr>
        <p:xfrm>
          <a:off x="7481456" y="2031922"/>
          <a:ext cx="3206320" cy="1987556"/>
        </p:xfrm>
        <a:graphic>
          <a:graphicData uri="http://schemas.openxmlformats.org/presentationml/2006/ole">
            <mc:AlternateContent xmlns:mc="http://schemas.openxmlformats.org/markup-compatibility/2006">
              <mc:Choice xmlns:v="urn:schemas-microsoft-com:vml" Requires="v">
                <p:oleObj spid="_x0000_s2075" name="Image" r:id="rId6" imgW="4774320" imgH="2958480" progId="Photoshop.Image.13">
                  <p:embed/>
                </p:oleObj>
              </mc:Choice>
              <mc:Fallback>
                <p:oleObj name="Image" r:id="rId6" imgW="4774320" imgH="2958480" progId="Photoshop.Image.13">
                  <p:embed/>
                  <p:pic>
                    <p:nvPicPr>
                      <p:cNvPr id="0" name=""/>
                      <p:cNvPicPr/>
                      <p:nvPr/>
                    </p:nvPicPr>
                    <p:blipFill>
                      <a:blip r:embed="rId7"/>
                      <a:stretch>
                        <a:fillRect/>
                      </a:stretch>
                    </p:blipFill>
                    <p:spPr>
                      <a:xfrm>
                        <a:off x="7481456" y="2031922"/>
                        <a:ext cx="3206320" cy="1987556"/>
                      </a:xfrm>
                      <a:prstGeom prst="rect">
                        <a:avLst/>
                      </a:prstGeom>
                      <a:ln w="38100">
                        <a:solidFill>
                          <a:srgbClr val="0F172A"/>
                        </a:solidFill>
                      </a:ln>
                    </p:spPr>
                  </p:pic>
                </p:oleObj>
              </mc:Fallback>
            </mc:AlternateContent>
          </a:graphicData>
        </a:graphic>
      </p:graphicFrame>
      <p:sp>
        <p:nvSpPr>
          <p:cNvPr id="516" name="Google Shape;516;g3b268a8e323_0_1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517" name="Google Shape;517;g3b268a8e323_0_112"/>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err="1" smtClean="0">
                <a:solidFill>
                  <a:srgbClr val="0F172A"/>
                </a:solidFill>
                <a:latin typeface="+mj-ea"/>
                <a:ea typeface="+mj-ea"/>
                <a:cs typeface="Calibri"/>
                <a:sym typeface="Calibri"/>
              </a:rPr>
              <a:t>Qt</a:t>
            </a:r>
            <a:r>
              <a:rPr lang="en-US" sz="3200" b="1" dirty="0" smtClean="0">
                <a:solidFill>
                  <a:srgbClr val="0F172A"/>
                </a:solidFill>
                <a:latin typeface="+mj-ea"/>
                <a:ea typeface="+mj-ea"/>
                <a:cs typeface="Calibri"/>
                <a:sym typeface="Calibri"/>
              </a:rPr>
              <a:t> GUI</a:t>
            </a:r>
            <a:endParaRPr sz="3200" b="1" i="0" u="none" strike="noStrike" cap="none" dirty="0">
              <a:solidFill>
                <a:srgbClr val="0F172A"/>
              </a:solidFill>
              <a:latin typeface="+mj-ea"/>
              <a:ea typeface="+mj-ea"/>
              <a:cs typeface="Calibri"/>
              <a:sym typeface="Calibri"/>
            </a:endParaRPr>
          </a:p>
        </p:txBody>
      </p:sp>
      <p:sp>
        <p:nvSpPr>
          <p:cNvPr id="518" name="Google Shape;518;g3b268a8e323_0_112"/>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smtClean="0">
                <a:solidFill>
                  <a:srgbClr val="0F172A"/>
                </a:solidFill>
                <a:latin typeface="+mj-ea"/>
                <a:ea typeface="+mj-ea"/>
                <a:cs typeface="Calibri"/>
                <a:sym typeface="Calibri"/>
              </a:rPr>
              <a:t>Session</a:t>
            </a:r>
            <a:r>
              <a:rPr lang="en-US" sz="2400" b="1" dirty="0">
                <a:solidFill>
                  <a:srgbClr val="0F172A"/>
                </a:solidFill>
                <a:latin typeface="+mj-ea"/>
                <a:ea typeface="+mj-ea"/>
                <a:cs typeface="Calibri"/>
                <a:sym typeface="Calibri"/>
              </a:rPr>
              <a:t> </a:t>
            </a:r>
            <a:r>
              <a:rPr lang="en-US" sz="2400" b="1" dirty="0" smtClean="0">
                <a:solidFill>
                  <a:srgbClr val="0F172A"/>
                </a:solidFill>
                <a:latin typeface="+mj-ea"/>
                <a:ea typeface="+mj-ea"/>
                <a:cs typeface="Calibri"/>
                <a:sym typeface="Calibri"/>
              </a:rPr>
              <a:t>&amp; SSID</a:t>
            </a:r>
            <a:endParaRPr sz="2400" b="1" i="0" u="none" strike="noStrike" cap="none" dirty="0">
              <a:solidFill>
                <a:srgbClr val="0F172A"/>
              </a:solidFill>
              <a:latin typeface="+mj-ea"/>
              <a:ea typeface="+mj-ea"/>
              <a:cs typeface="Calibri"/>
              <a:sym typeface="Calibri"/>
            </a:endParaRPr>
          </a:p>
        </p:txBody>
      </p:sp>
      <p:cxnSp>
        <p:nvCxnSpPr>
          <p:cNvPr id="519" name="Google Shape;519;g3b268a8e323_0_112"/>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520" name="Google Shape;520;g3b268a8e323_0_112"/>
          <p:cNvGrpSpPr/>
          <p:nvPr/>
        </p:nvGrpSpPr>
        <p:grpSpPr>
          <a:xfrm>
            <a:off x="641577" y="1042833"/>
            <a:ext cx="314106" cy="141668"/>
            <a:chOff x="3513362" y="809644"/>
            <a:chExt cx="625959" cy="282319"/>
          </a:xfrm>
        </p:grpSpPr>
        <p:grpSp>
          <p:nvGrpSpPr>
            <p:cNvPr id="521" name="Google Shape;521;g3b268a8e323_0_112"/>
            <p:cNvGrpSpPr/>
            <p:nvPr/>
          </p:nvGrpSpPr>
          <p:grpSpPr>
            <a:xfrm>
              <a:off x="3885521" y="809644"/>
              <a:ext cx="253800" cy="282319"/>
              <a:chOff x="3885521" y="809644"/>
              <a:chExt cx="253800" cy="282319"/>
            </a:xfrm>
          </p:grpSpPr>
          <p:sp>
            <p:nvSpPr>
              <p:cNvPr id="522" name="Google Shape;522;g3b268a8e323_0_112"/>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 name="Google Shape;523;g3b268a8e323_0_112"/>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524" name="Google Shape;524;g3b268a8e323_0_112"/>
            <p:cNvGrpSpPr/>
            <p:nvPr/>
          </p:nvGrpSpPr>
          <p:grpSpPr>
            <a:xfrm>
              <a:off x="3699441" y="809644"/>
              <a:ext cx="253800" cy="282319"/>
              <a:chOff x="3885521" y="809644"/>
              <a:chExt cx="253800" cy="282319"/>
            </a:xfrm>
          </p:grpSpPr>
          <p:sp>
            <p:nvSpPr>
              <p:cNvPr id="525" name="Google Shape;525;g3b268a8e323_0_112"/>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 name="Google Shape;526;g3b268a8e323_0_112"/>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527" name="Google Shape;527;g3b268a8e323_0_112"/>
            <p:cNvGrpSpPr/>
            <p:nvPr/>
          </p:nvGrpSpPr>
          <p:grpSpPr>
            <a:xfrm>
              <a:off x="3513362" y="809644"/>
              <a:ext cx="253800" cy="282319"/>
              <a:chOff x="3885521" y="809644"/>
              <a:chExt cx="253800" cy="282319"/>
            </a:xfrm>
          </p:grpSpPr>
          <p:sp>
            <p:nvSpPr>
              <p:cNvPr id="528" name="Google Shape;528;g3b268a8e323_0_112"/>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9" name="Google Shape;529;g3b268a8e323_0_112"/>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pic>
        <p:nvPicPr>
          <p:cNvPr id="534" name="Google Shape;534;g3b268a8e323_0_112" title="스크린샷 2026-01-03 201442.png"/>
          <p:cNvPicPr preferRelativeResize="0"/>
          <p:nvPr/>
        </p:nvPicPr>
        <p:blipFill>
          <a:blip r:embed="rId8">
            <a:alphaModFix/>
          </a:blip>
          <a:stretch>
            <a:fillRect/>
          </a:stretch>
        </p:blipFill>
        <p:spPr>
          <a:xfrm>
            <a:off x="1490380" y="2854036"/>
            <a:ext cx="5768876" cy="3457149"/>
          </a:xfrm>
          <a:prstGeom prst="rect">
            <a:avLst/>
          </a:prstGeom>
          <a:noFill/>
          <a:ln w="38100">
            <a:solidFill>
              <a:srgbClr val="0F172A"/>
            </a:solidFill>
          </a:ln>
        </p:spPr>
      </p:pic>
      <p:sp>
        <p:nvSpPr>
          <p:cNvPr id="26" name="Google Shape;195;g3ab381a0c47_0_33"/>
          <p:cNvSpPr/>
          <p:nvPr/>
        </p:nvSpPr>
        <p:spPr>
          <a:xfrm>
            <a:off x="1456639" y="2136664"/>
            <a:ext cx="2921398" cy="381052"/>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1600" b="1" dirty="0" smtClean="0">
                <a:solidFill>
                  <a:srgbClr val="FFFFFF"/>
                </a:solidFill>
                <a:latin typeface="+mn-ea"/>
                <a:ea typeface="+mn-ea"/>
                <a:cs typeface="Calibri"/>
                <a:sym typeface="Calibri"/>
              </a:rPr>
              <a:t>SSID</a:t>
            </a:r>
            <a:endParaRPr sz="1600" b="1" i="0" u="none" strike="noStrike" cap="none" dirty="0">
              <a:solidFill>
                <a:srgbClr val="FFFFFF"/>
              </a:solidFill>
              <a:latin typeface="+mn-ea"/>
              <a:ea typeface="+mn-ea"/>
              <a:cs typeface="Calibri"/>
              <a:sym typeface="Calibri"/>
            </a:endParaRPr>
          </a:p>
        </p:txBody>
      </p:sp>
      <p:sp>
        <p:nvSpPr>
          <p:cNvPr id="31" name="Google Shape;403;g3ab42971373_1_0"/>
          <p:cNvSpPr/>
          <p:nvPr/>
        </p:nvSpPr>
        <p:spPr>
          <a:xfrm>
            <a:off x="1619689" y="2972617"/>
            <a:ext cx="809476" cy="294984"/>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R="0" lvl="0" algn="ctr" rtl="0">
              <a:spcBef>
                <a:spcPts val="0"/>
              </a:spcBef>
              <a:spcAft>
                <a:spcPts val="0"/>
              </a:spcAft>
            </a:pPr>
            <a:r>
              <a:rPr lang="en-US" sz="1200" b="1" dirty="0" smtClean="0">
                <a:solidFill>
                  <a:srgbClr val="0F172A"/>
                </a:solidFill>
                <a:latin typeface="+mn-ea"/>
                <a:ea typeface="+mn-ea"/>
                <a:cs typeface="Calibri"/>
                <a:sym typeface="Calibri"/>
              </a:rPr>
              <a:t>“ALL”</a:t>
            </a:r>
            <a:endParaRPr sz="1200" b="1" dirty="0">
              <a:solidFill>
                <a:srgbClr val="0F172A"/>
              </a:solidFill>
              <a:latin typeface="+mn-ea"/>
              <a:ea typeface="+mn-ea"/>
              <a:cs typeface="Calibri"/>
              <a:sym typeface="Calibri"/>
            </a:endParaRPr>
          </a:p>
        </p:txBody>
      </p:sp>
      <p:sp>
        <p:nvSpPr>
          <p:cNvPr id="32" name="Google Shape;403;g3ab42971373_1_0"/>
          <p:cNvSpPr/>
          <p:nvPr/>
        </p:nvSpPr>
        <p:spPr>
          <a:xfrm>
            <a:off x="7589624" y="2130933"/>
            <a:ext cx="2262452" cy="294984"/>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lvl="0" algn="ctr"/>
            <a:r>
              <a:rPr lang="en-US" sz="1200" b="1" dirty="0" smtClean="0">
                <a:solidFill>
                  <a:srgbClr val="0F172A"/>
                </a:solidFill>
                <a:latin typeface="+mn-ea"/>
                <a:ea typeface="+mn-ea"/>
                <a:cs typeface="Calibri"/>
                <a:sym typeface="Calibri"/>
              </a:rPr>
              <a:t>“</a:t>
            </a:r>
            <a:r>
              <a:rPr lang="en-US" altLang="ko-KR" sz="1200" b="1" dirty="0">
                <a:solidFill>
                  <a:schemeClr val="dk1"/>
                </a:solidFill>
                <a:latin typeface="+mn-ea"/>
                <a:cs typeface="Calibri"/>
                <a:sym typeface="Calibri"/>
              </a:rPr>
              <a:t>SK_WIFIGIGAFFF4_2.4G</a:t>
            </a:r>
            <a:r>
              <a:rPr lang="en-US" sz="1200" b="1" dirty="0" smtClean="0">
                <a:solidFill>
                  <a:srgbClr val="0F172A"/>
                </a:solidFill>
                <a:latin typeface="+mn-ea"/>
                <a:ea typeface="+mn-ea"/>
                <a:cs typeface="Calibri"/>
                <a:sym typeface="Calibri"/>
              </a:rPr>
              <a:t>”</a:t>
            </a:r>
            <a:endParaRPr sz="1200" b="1" dirty="0">
              <a:solidFill>
                <a:srgbClr val="0F172A"/>
              </a:solidFill>
              <a:latin typeface="+mn-ea"/>
              <a:ea typeface="+mn-ea"/>
              <a:cs typeface="Calibri"/>
              <a:sym typeface="Calibri"/>
            </a:endParaRPr>
          </a:p>
        </p:txBody>
      </p:sp>
      <p:sp>
        <p:nvSpPr>
          <p:cNvPr id="33" name="Google Shape;403;g3ab42971373_1_0"/>
          <p:cNvSpPr/>
          <p:nvPr/>
        </p:nvSpPr>
        <p:spPr>
          <a:xfrm>
            <a:off x="7589624" y="4486998"/>
            <a:ext cx="2262452" cy="294984"/>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lvl="0" algn="ctr"/>
            <a:r>
              <a:rPr lang="en-US" sz="1200" b="1" dirty="0" smtClean="0">
                <a:solidFill>
                  <a:srgbClr val="0F172A"/>
                </a:solidFill>
                <a:latin typeface="+mn-ea"/>
                <a:ea typeface="+mn-ea"/>
                <a:cs typeface="Calibri"/>
                <a:sym typeface="Calibri"/>
              </a:rPr>
              <a:t>“</a:t>
            </a:r>
            <a:r>
              <a:rPr lang="en-US" altLang="ko-KR" sz="1200" b="1" dirty="0" err="1">
                <a:solidFill>
                  <a:schemeClr val="dk1"/>
                </a:solidFill>
                <a:latin typeface="+mn-ea"/>
                <a:cs typeface="Calibri"/>
                <a:sym typeface="Calibri"/>
              </a:rPr>
              <a:t>ILG_FloorStand_A</a:t>
            </a:r>
            <a:r>
              <a:rPr lang="en-US" altLang="ko-KR" sz="1200" b="1" dirty="0">
                <a:solidFill>
                  <a:schemeClr val="dk1"/>
                </a:solidFill>
                <a:latin typeface="+mn-ea"/>
                <a:cs typeface="Calibri"/>
                <a:sym typeface="Calibri"/>
              </a:rPr>
              <a:t>/CJ6694</a:t>
            </a:r>
            <a:r>
              <a:rPr lang="en-US" sz="1200" b="1" dirty="0" smtClean="0">
                <a:solidFill>
                  <a:srgbClr val="0F172A"/>
                </a:solidFill>
                <a:latin typeface="+mn-ea"/>
                <a:ea typeface="+mn-ea"/>
                <a:cs typeface="Calibri"/>
                <a:sym typeface="Calibri"/>
              </a:rPr>
              <a:t>”</a:t>
            </a:r>
            <a:endParaRPr sz="1200" b="1" dirty="0">
              <a:solidFill>
                <a:srgbClr val="0F172A"/>
              </a:solidFill>
              <a:latin typeface="+mn-ea"/>
              <a:ea typeface="+mn-ea"/>
              <a:cs typeface="Calibri"/>
              <a:sym typeface="Calibri"/>
            </a:endParaRPr>
          </a:p>
        </p:txBody>
      </p:sp>
      <p:sp>
        <p:nvSpPr>
          <p:cNvPr id="24" name="직사각형 23"/>
          <p:cNvSpPr/>
          <p:nvPr/>
        </p:nvSpPr>
        <p:spPr>
          <a:xfrm>
            <a:off x="180000" y="6300000"/>
            <a:ext cx="720000" cy="360000"/>
          </a:xfrm>
          <a:prstGeom prst="rect">
            <a:avLst/>
          </a:prstGeom>
          <a:blipFill dpi="0" rotWithShape="1">
            <a:blip r:embed="rId9">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3b268a8e323_0_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498" name="Google Shape;498;g3b268a8e323_0_90"/>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err="1" smtClean="0">
                <a:solidFill>
                  <a:srgbClr val="0F172A"/>
                </a:solidFill>
                <a:latin typeface="+mj-ea"/>
                <a:ea typeface="+mj-ea"/>
                <a:cs typeface="Calibri"/>
                <a:sym typeface="Calibri"/>
              </a:rPr>
              <a:t>Qt</a:t>
            </a:r>
            <a:r>
              <a:rPr lang="en-US" sz="3200" b="1" dirty="0" smtClean="0">
                <a:solidFill>
                  <a:srgbClr val="0F172A"/>
                </a:solidFill>
                <a:latin typeface="+mj-ea"/>
                <a:ea typeface="+mj-ea"/>
                <a:cs typeface="Calibri"/>
                <a:sym typeface="Calibri"/>
              </a:rPr>
              <a:t> GUI</a:t>
            </a:r>
            <a:endParaRPr sz="3200" b="1" i="0" u="none" strike="noStrike" cap="none" dirty="0">
              <a:solidFill>
                <a:srgbClr val="0F172A"/>
              </a:solidFill>
              <a:latin typeface="+mj-ea"/>
              <a:ea typeface="+mj-ea"/>
              <a:cs typeface="Calibri"/>
              <a:sym typeface="Calibri"/>
            </a:endParaRPr>
          </a:p>
        </p:txBody>
      </p:sp>
      <p:sp>
        <p:nvSpPr>
          <p:cNvPr id="499" name="Google Shape;499;g3b268a8e323_0_90"/>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smtClean="0">
                <a:solidFill>
                  <a:srgbClr val="0F172A"/>
                </a:solidFill>
                <a:latin typeface="+mj-ea"/>
                <a:ea typeface="+mj-ea"/>
                <a:cs typeface="Calibri"/>
                <a:sym typeface="Calibri"/>
              </a:rPr>
              <a:t>Simulation</a:t>
            </a:r>
            <a:endParaRPr sz="2400" b="1" i="0" u="none" strike="noStrike" cap="none" dirty="0">
              <a:solidFill>
                <a:srgbClr val="0F172A"/>
              </a:solidFill>
              <a:latin typeface="+mj-ea"/>
              <a:ea typeface="+mj-ea"/>
              <a:cs typeface="Calibri"/>
              <a:sym typeface="Calibri"/>
            </a:endParaRPr>
          </a:p>
        </p:txBody>
      </p:sp>
      <p:cxnSp>
        <p:nvCxnSpPr>
          <p:cNvPr id="500" name="Google Shape;500;g3b268a8e323_0_90"/>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501" name="Google Shape;501;g3b268a8e323_0_90"/>
          <p:cNvGrpSpPr/>
          <p:nvPr/>
        </p:nvGrpSpPr>
        <p:grpSpPr>
          <a:xfrm>
            <a:off x="641577" y="1042833"/>
            <a:ext cx="314106" cy="141668"/>
            <a:chOff x="3513362" y="809644"/>
            <a:chExt cx="625959" cy="282319"/>
          </a:xfrm>
        </p:grpSpPr>
        <p:grpSp>
          <p:nvGrpSpPr>
            <p:cNvPr id="502" name="Google Shape;502;g3b268a8e323_0_90"/>
            <p:cNvGrpSpPr/>
            <p:nvPr/>
          </p:nvGrpSpPr>
          <p:grpSpPr>
            <a:xfrm>
              <a:off x="3885521" y="809644"/>
              <a:ext cx="253800" cy="282319"/>
              <a:chOff x="3885521" y="809644"/>
              <a:chExt cx="253800" cy="282319"/>
            </a:xfrm>
          </p:grpSpPr>
          <p:sp>
            <p:nvSpPr>
              <p:cNvPr id="503" name="Google Shape;503;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 name="Google Shape;504;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505" name="Google Shape;505;g3b268a8e323_0_90"/>
            <p:cNvGrpSpPr/>
            <p:nvPr/>
          </p:nvGrpSpPr>
          <p:grpSpPr>
            <a:xfrm>
              <a:off x="3699441" y="809644"/>
              <a:ext cx="253800" cy="282319"/>
              <a:chOff x="3885521" y="809644"/>
              <a:chExt cx="253800" cy="282319"/>
            </a:xfrm>
          </p:grpSpPr>
          <p:sp>
            <p:nvSpPr>
              <p:cNvPr id="506" name="Google Shape;506;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 name="Google Shape;507;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508" name="Google Shape;508;g3b268a8e323_0_90"/>
            <p:cNvGrpSpPr/>
            <p:nvPr/>
          </p:nvGrpSpPr>
          <p:grpSpPr>
            <a:xfrm>
              <a:off x="3513362" y="809644"/>
              <a:ext cx="253800" cy="282319"/>
              <a:chOff x="3885521" y="809644"/>
              <a:chExt cx="253800" cy="282319"/>
            </a:xfrm>
          </p:grpSpPr>
          <p:sp>
            <p:nvSpPr>
              <p:cNvPr id="509" name="Google Shape;509;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 name="Google Shape;510;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pic>
        <p:nvPicPr>
          <p:cNvPr id="511" name="Google Shape;511;g3b268a8e323_0_90"/>
          <p:cNvPicPr preferRelativeResize="0"/>
          <p:nvPr/>
        </p:nvPicPr>
        <p:blipFill>
          <a:blip r:embed="rId3">
            <a:alphaModFix/>
          </a:blip>
          <a:stretch>
            <a:fillRect/>
          </a:stretch>
        </p:blipFill>
        <p:spPr>
          <a:xfrm>
            <a:off x="4252019" y="2136664"/>
            <a:ext cx="6687130" cy="3973512"/>
          </a:xfrm>
          <a:prstGeom prst="rect">
            <a:avLst/>
          </a:prstGeom>
          <a:noFill/>
          <a:ln w="38100">
            <a:solidFill>
              <a:srgbClr val="0F172A"/>
            </a:solidFill>
          </a:ln>
        </p:spPr>
      </p:pic>
      <p:sp>
        <p:nvSpPr>
          <p:cNvPr id="18" name="Google Shape;195;g3ab381a0c47_0_33"/>
          <p:cNvSpPr/>
          <p:nvPr/>
        </p:nvSpPr>
        <p:spPr>
          <a:xfrm>
            <a:off x="828567" y="2519674"/>
            <a:ext cx="2921398" cy="381052"/>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1600" b="1" dirty="0" smtClean="0">
                <a:solidFill>
                  <a:srgbClr val="FFFFFF"/>
                </a:solidFill>
                <a:latin typeface="+mn-ea"/>
                <a:ea typeface="+mn-ea"/>
                <a:cs typeface="Calibri"/>
                <a:sym typeface="Calibri"/>
              </a:rPr>
              <a:t>Simulation</a:t>
            </a:r>
            <a:endParaRPr sz="1600" b="1" i="0" u="none" strike="noStrike" cap="none" dirty="0">
              <a:solidFill>
                <a:srgbClr val="FFFFFF"/>
              </a:solidFill>
              <a:latin typeface="+mn-ea"/>
              <a:ea typeface="+mn-ea"/>
              <a:cs typeface="Calibri"/>
              <a:sym typeface="Calibri"/>
            </a:endParaRPr>
          </a:p>
        </p:txBody>
      </p:sp>
      <p:sp>
        <p:nvSpPr>
          <p:cNvPr id="22" name="Google Shape;403;g3ab42971373_1_0"/>
          <p:cNvSpPr/>
          <p:nvPr/>
        </p:nvSpPr>
        <p:spPr>
          <a:xfrm>
            <a:off x="1069573" y="3140868"/>
            <a:ext cx="2439385" cy="406320"/>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R="0" lvl="0" algn="ctr" rtl="0">
              <a:spcBef>
                <a:spcPts val="0"/>
              </a:spcBef>
              <a:spcAft>
                <a:spcPts val="0"/>
              </a:spcAft>
            </a:pPr>
            <a:r>
              <a:rPr lang="en-US" b="1" dirty="0" smtClean="0">
                <a:solidFill>
                  <a:srgbClr val="0F172A"/>
                </a:solidFill>
                <a:latin typeface="+mn-ea"/>
                <a:ea typeface="+mn-ea"/>
                <a:cs typeface="Calibri"/>
                <a:sym typeface="Calibri"/>
              </a:rPr>
              <a:t>Custom AP</a:t>
            </a:r>
            <a:endParaRPr b="1" dirty="0">
              <a:solidFill>
                <a:srgbClr val="0F172A"/>
              </a:solidFill>
              <a:latin typeface="+mn-ea"/>
              <a:ea typeface="+mn-ea"/>
              <a:cs typeface="Calibri"/>
              <a:sym typeface="Calibri"/>
            </a:endParaRPr>
          </a:p>
        </p:txBody>
      </p:sp>
      <p:sp>
        <p:nvSpPr>
          <p:cNvPr id="20" name="직사각형 19"/>
          <p:cNvSpPr/>
          <p:nvPr/>
        </p:nvSpPr>
        <p:spPr>
          <a:xfrm>
            <a:off x="180000" y="6300000"/>
            <a:ext cx="720000" cy="360000"/>
          </a:xfrm>
          <a:prstGeom prst="rect">
            <a:avLst/>
          </a:prstGeom>
          <a:blipFill dpi="0" rotWithShape="1">
            <a:blip r:embed="rId4">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3ab381a0c47_0_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58" name="Google Shape;833;g3b4626be5b6_12_67"/>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dirty="0" smtClean="0">
                <a:solidFill>
                  <a:srgbClr val="0F172A"/>
                </a:solidFill>
                <a:latin typeface="+mj-ea"/>
                <a:ea typeface="+mj-ea"/>
                <a:cs typeface="Calibri"/>
                <a:sym typeface="Calibri"/>
              </a:rPr>
              <a:t>Troubleshooting</a:t>
            </a:r>
            <a:r>
              <a:rPr lang="en-US" sz="3200" b="1" i="0" u="none" strike="noStrike" cap="none" dirty="0" smtClean="0">
                <a:solidFill>
                  <a:srgbClr val="0F172A"/>
                </a:solidFill>
                <a:latin typeface="+mj-ea"/>
                <a:ea typeface="+mj-ea"/>
                <a:cs typeface="Calibri"/>
                <a:sym typeface="Calibri"/>
              </a:rPr>
              <a:t> </a:t>
            </a:r>
            <a:endParaRPr sz="3200" b="1" i="0" u="none" strike="noStrike" cap="none" dirty="0">
              <a:solidFill>
                <a:srgbClr val="0F172A"/>
              </a:solidFill>
              <a:latin typeface="+mj-ea"/>
              <a:ea typeface="+mj-ea"/>
              <a:cs typeface="Calibri"/>
              <a:sym typeface="Calibri"/>
            </a:endParaRPr>
          </a:p>
        </p:txBody>
      </p:sp>
      <p:sp>
        <p:nvSpPr>
          <p:cNvPr id="38" name="Google Shape;209;g3b4626be5b6_0_28"/>
          <p:cNvSpPr/>
          <p:nvPr/>
        </p:nvSpPr>
        <p:spPr>
          <a:xfrm>
            <a:off x="915225"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Issue</a:t>
            </a:r>
            <a:endParaRPr sz="1600" b="1" i="0" u="none" strike="noStrike" cap="none" dirty="0">
              <a:solidFill>
                <a:schemeClr val="lt1"/>
              </a:solidFill>
              <a:latin typeface="+mn-ea"/>
              <a:ea typeface="+mn-ea"/>
              <a:cs typeface="Calibri"/>
              <a:sym typeface="Calibri"/>
            </a:endParaRPr>
          </a:p>
        </p:txBody>
      </p:sp>
      <p:sp>
        <p:nvSpPr>
          <p:cNvPr id="39" name="Google Shape;209;g3b4626be5b6_0_28"/>
          <p:cNvSpPr/>
          <p:nvPr/>
        </p:nvSpPr>
        <p:spPr>
          <a:xfrm>
            <a:off x="4671975"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Cause</a:t>
            </a:r>
            <a:endParaRPr sz="1600" b="1" i="0" u="none" strike="noStrike" cap="none" dirty="0">
              <a:solidFill>
                <a:schemeClr val="lt1"/>
              </a:solidFill>
              <a:latin typeface="+mn-ea"/>
              <a:ea typeface="+mn-ea"/>
              <a:cs typeface="Calibri"/>
              <a:sym typeface="Calibri"/>
            </a:endParaRPr>
          </a:p>
        </p:txBody>
      </p:sp>
      <p:sp>
        <p:nvSpPr>
          <p:cNvPr id="40" name="Google Shape;209;g3b4626be5b6_0_28"/>
          <p:cNvSpPr/>
          <p:nvPr/>
        </p:nvSpPr>
        <p:spPr>
          <a:xfrm>
            <a:off x="8432100"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Solution</a:t>
            </a:r>
            <a:endParaRPr sz="1600" b="1" i="0" u="none" strike="noStrike" cap="none" dirty="0">
              <a:solidFill>
                <a:schemeClr val="lt1"/>
              </a:solidFill>
              <a:latin typeface="+mn-ea"/>
              <a:ea typeface="+mn-ea"/>
              <a:cs typeface="Calibri"/>
              <a:sym typeface="Calibri"/>
            </a:endParaRPr>
          </a:p>
        </p:txBody>
      </p:sp>
      <p:sp>
        <p:nvSpPr>
          <p:cNvPr id="41" name="Google Shape;499;g3b268a8e323_0_90"/>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smtClean="0">
                <a:solidFill>
                  <a:srgbClr val="0F172A"/>
                </a:solidFill>
                <a:latin typeface="+mj-ea"/>
                <a:ea typeface="+mj-ea"/>
                <a:cs typeface="Calibri"/>
                <a:sym typeface="Calibri"/>
              </a:rPr>
              <a:t>ESP32</a:t>
            </a:r>
            <a:endParaRPr sz="2400" b="1" i="0" u="none" strike="noStrike" cap="none" dirty="0">
              <a:solidFill>
                <a:srgbClr val="0F172A"/>
              </a:solidFill>
              <a:latin typeface="+mj-ea"/>
              <a:ea typeface="+mj-ea"/>
              <a:cs typeface="Calibri"/>
              <a:sym typeface="Calibri"/>
            </a:endParaRPr>
          </a:p>
        </p:txBody>
      </p:sp>
      <p:cxnSp>
        <p:nvCxnSpPr>
          <p:cNvPr id="42" name="Google Shape;500;g3b268a8e323_0_90"/>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43" name="Google Shape;501;g3b268a8e323_0_90"/>
          <p:cNvGrpSpPr/>
          <p:nvPr/>
        </p:nvGrpSpPr>
        <p:grpSpPr>
          <a:xfrm>
            <a:off x="641577" y="1042833"/>
            <a:ext cx="314106" cy="141668"/>
            <a:chOff x="3513362" y="809644"/>
            <a:chExt cx="625959" cy="282319"/>
          </a:xfrm>
        </p:grpSpPr>
        <p:grpSp>
          <p:nvGrpSpPr>
            <p:cNvPr id="44" name="Google Shape;502;g3b268a8e323_0_90"/>
            <p:cNvGrpSpPr/>
            <p:nvPr/>
          </p:nvGrpSpPr>
          <p:grpSpPr>
            <a:xfrm>
              <a:off x="3885521" y="809644"/>
              <a:ext cx="253800" cy="282319"/>
              <a:chOff x="3885521" y="809644"/>
              <a:chExt cx="253800" cy="282319"/>
            </a:xfrm>
          </p:grpSpPr>
          <p:sp>
            <p:nvSpPr>
              <p:cNvPr id="51" name="Google Shape;503;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04;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5" name="Google Shape;505;g3b268a8e323_0_90"/>
            <p:cNvGrpSpPr/>
            <p:nvPr/>
          </p:nvGrpSpPr>
          <p:grpSpPr>
            <a:xfrm>
              <a:off x="3699441" y="809644"/>
              <a:ext cx="253800" cy="282319"/>
              <a:chOff x="3885521" y="809644"/>
              <a:chExt cx="253800" cy="282319"/>
            </a:xfrm>
          </p:grpSpPr>
          <p:sp>
            <p:nvSpPr>
              <p:cNvPr id="49" name="Google Shape;506;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 name="Google Shape;507;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6" name="Google Shape;508;g3b268a8e323_0_90"/>
            <p:cNvGrpSpPr/>
            <p:nvPr/>
          </p:nvGrpSpPr>
          <p:grpSpPr>
            <a:xfrm>
              <a:off x="3513362" y="809644"/>
              <a:ext cx="253800" cy="282319"/>
              <a:chOff x="3885521" y="809644"/>
              <a:chExt cx="253800" cy="282319"/>
            </a:xfrm>
          </p:grpSpPr>
          <p:sp>
            <p:nvSpPr>
              <p:cNvPr id="47" name="Google Shape;509;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 name="Google Shape;510;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53" name="Google Shape;867;g3b4626be5b6_12_67"/>
          <p:cNvSpPr txBox="1"/>
          <p:nvPr/>
        </p:nvSpPr>
        <p:spPr>
          <a:xfrm>
            <a:off x="1034831" y="2329200"/>
            <a:ext cx="260478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1" i="0" u="none" strike="noStrike" cap="none" dirty="0" smtClean="0">
                <a:solidFill>
                  <a:srgbClr val="0F172A"/>
                </a:solidFill>
                <a:latin typeface="+mn-ea"/>
                <a:ea typeface="+mn-ea"/>
                <a:sym typeface="Arial"/>
              </a:rPr>
              <a:t>Wi-Fi </a:t>
            </a:r>
            <a:r>
              <a:rPr lang="ko-KR" altLang="en-US" b="1" i="0" u="none" strike="noStrike" cap="none" dirty="0" smtClean="0">
                <a:solidFill>
                  <a:srgbClr val="0F172A"/>
                </a:solidFill>
                <a:latin typeface="+mn-ea"/>
                <a:ea typeface="+mn-ea"/>
                <a:sym typeface="Arial"/>
              </a:rPr>
              <a:t>스캔 소요 시간 </a:t>
            </a:r>
            <a:r>
              <a:rPr lang="en-US" altLang="ko-KR" b="1" i="0" u="none" strike="noStrike" cap="none" dirty="0" smtClean="0">
                <a:solidFill>
                  <a:srgbClr val="0F172A"/>
                </a:solidFill>
                <a:latin typeface="+mn-ea"/>
                <a:ea typeface="+mn-ea"/>
                <a:sym typeface="Arial"/>
              </a:rPr>
              <a:t>1.8</a:t>
            </a:r>
            <a:r>
              <a:rPr lang="en-US" altLang="ko-KR" b="1" dirty="0">
                <a:solidFill>
                  <a:srgbClr val="0F172A"/>
                </a:solidFill>
                <a:latin typeface="+mn-ea"/>
                <a:ea typeface="+mn-ea"/>
              </a:rPr>
              <a:t>s</a:t>
            </a:r>
            <a:endParaRPr b="1" i="0" u="none" strike="noStrike" cap="none" dirty="0">
              <a:solidFill>
                <a:srgbClr val="0F172A"/>
              </a:solidFill>
              <a:latin typeface="+mn-ea"/>
              <a:ea typeface="+mn-ea"/>
              <a:sym typeface="Arial"/>
            </a:endParaRPr>
          </a:p>
        </p:txBody>
      </p:sp>
      <p:grpSp>
        <p:nvGrpSpPr>
          <p:cNvPr id="2" name="그룹 1"/>
          <p:cNvGrpSpPr/>
          <p:nvPr/>
        </p:nvGrpSpPr>
        <p:grpSpPr>
          <a:xfrm>
            <a:off x="502848" y="2868442"/>
            <a:ext cx="3564946" cy="3770608"/>
            <a:chOff x="143700" y="2353971"/>
            <a:chExt cx="3975625" cy="4204979"/>
          </a:xfrm>
        </p:grpSpPr>
        <p:pic>
          <p:nvPicPr>
            <p:cNvPr id="54" name="Google Shape;896;g3b25a7bd832_0_22"/>
            <p:cNvPicPr preferRelativeResize="0"/>
            <p:nvPr/>
          </p:nvPicPr>
          <p:blipFill>
            <a:blip r:embed="rId3">
              <a:alphaModFix/>
            </a:blip>
            <a:stretch>
              <a:fillRect/>
            </a:stretch>
          </p:blipFill>
          <p:spPr>
            <a:xfrm>
              <a:off x="392650" y="2353971"/>
              <a:ext cx="2796650" cy="4204979"/>
            </a:xfrm>
            <a:prstGeom prst="rect">
              <a:avLst/>
            </a:prstGeom>
            <a:noFill/>
            <a:ln>
              <a:noFill/>
            </a:ln>
          </p:spPr>
        </p:pic>
        <p:pic>
          <p:nvPicPr>
            <p:cNvPr id="55" name="Google Shape;897;g3b25a7bd832_0_22"/>
            <p:cNvPicPr preferRelativeResize="0"/>
            <p:nvPr/>
          </p:nvPicPr>
          <p:blipFill>
            <a:blip r:embed="rId4">
              <a:alphaModFix/>
            </a:blip>
            <a:stretch>
              <a:fillRect/>
            </a:stretch>
          </p:blipFill>
          <p:spPr>
            <a:xfrm>
              <a:off x="143700" y="3097265"/>
              <a:ext cx="3975625" cy="503760"/>
            </a:xfrm>
            <a:prstGeom prst="rect">
              <a:avLst/>
            </a:prstGeom>
            <a:noFill/>
            <a:ln>
              <a:noFill/>
            </a:ln>
          </p:spPr>
        </p:pic>
        <p:pic>
          <p:nvPicPr>
            <p:cNvPr id="56" name="Google Shape;898;g3b25a7bd832_0_22"/>
            <p:cNvPicPr preferRelativeResize="0"/>
            <p:nvPr/>
          </p:nvPicPr>
          <p:blipFill rotWithShape="1">
            <a:blip r:embed="rId5">
              <a:alphaModFix/>
            </a:blip>
            <a:srcRect r="30656"/>
            <a:stretch/>
          </p:blipFill>
          <p:spPr>
            <a:xfrm>
              <a:off x="143700" y="4644950"/>
              <a:ext cx="3975625" cy="492600"/>
            </a:xfrm>
            <a:prstGeom prst="rect">
              <a:avLst/>
            </a:prstGeom>
            <a:noFill/>
            <a:ln>
              <a:noFill/>
            </a:ln>
          </p:spPr>
        </p:pic>
      </p:grpSp>
      <p:sp>
        <p:nvSpPr>
          <p:cNvPr id="59" name="Google Shape;867;g3b4626be5b6_12_67"/>
          <p:cNvSpPr txBox="1"/>
          <p:nvPr/>
        </p:nvSpPr>
        <p:spPr>
          <a:xfrm>
            <a:off x="4791581" y="2329200"/>
            <a:ext cx="2604788"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altLang="en-US" b="1" dirty="0" smtClean="0">
                <a:solidFill>
                  <a:srgbClr val="0F172A"/>
                </a:solidFill>
                <a:latin typeface="+mn-ea"/>
                <a:ea typeface="+mn-ea"/>
              </a:rPr>
              <a:t>불필요한 </a:t>
            </a:r>
            <a:r>
              <a:rPr lang="en-US" altLang="ko-KR" b="1" dirty="0" smtClean="0">
                <a:solidFill>
                  <a:srgbClr val="0F172A"/>
                </a:solidFill>
                <a:latin typeface="+mn-ea"/>
                <a:ea typeface="+mn-ea"/>
              </a:rPr>
              <a:t>Wi-Fi </a:t>
            </a:r>
            <a:r>
              <a:rPr lang="ko-KR" altLang="en-US" b="1" dirty="0" smtClean="0">
                <a:solidFill>
                  <a:srgbClr val="0F172A"/>
                </a:solidFill>
                <a:latin typeface="+mn-ea"/>
                <a:ea typeface="+mn-ea"/>
              </a:rPr>
              <a:t>채널 스캔</a:t>
            </a:r>
            <a:r>
              <a:rPr lang="en-US" altLang="ko-KR" b="1" dirty="0" smtClean="0">
                <a:solidFill>
                  <a:srgbClr val="0F172A"/>
                </a:solidFill>
                <a:latin typeface="+mn-ea"/>
                <a:ea typeface="+mn-ea"/>
              </a:rPr>
              <a:t/>
            </a:r>
            <a:br>
              <a:rPr lang="en-US" altLang="ko-KR" b="1" dirty="0" smtClean="0">
                <a:solidFill>
                  <a:srgbClr val="0F172A"/>
                </a:solidFill>
                <a:latin typeface="+mn-ea"/>
                <a:ea typeface="+mn-ea"/>
              </a:rPr>
            </a:br>
            <a:r>
              <a:rPr lang="ko-KR" altLang="en-US" b="1" dirty="0" smtClean="0">
                <a:solidFill>
                  <a:srgbClr val="0F172A"/>
                </a:solidFill>
                <a:latin typeface="+mn-ea"/>
                <a:ea typeface="+mn-ea"/>
              </a:rPr>
              <a:t>소요 시간 ↑</a:t>
            </a:r>
            <a:endParaRPr b="1" i="0" u="none" strike="noStrike" cap="none" dirty="0">
              <a:solidFill>
                <a:srgbClr val="0F172A"/>
              </a:solidFill>
              <a:latin typeface="+mn-ea"/>
              <a:ea typeface="+mn-ea"/>
              <a:sym typeface="Arial"/>
            </a:endParaRPr>
          </a:p>
        </p:txBody>
      </p:sp>
      <p:pic>
        <p:nvPicPr>
          <p:cNvPr id="60" name="Google Shape;900;g3b25a7bd832_0_22"/>
          <p:cNvPicPr preferRelativeResize="0"/>
          <p:nvPr/>
        </p:nvPicPr>
        <p:blipFill>
          <a:blip r:embed="rId6">
            <a:alphaModFix/>
          </a:blip>
          <a:stretch>
            <a:fillRect/>
          </a:stretch>
        </p:blipFill>
        <p:spPr>
          <a:xfrm>
            <a:off x="4671975" y="3267387"/>
            <a:ext cx="2743200" cy="2281651"/>
          </a:xfrm>
          <a:prstGeom prst="rect">
            <a:avLst/>
          </a:prstGeom>
          <a:noFill/>
          <a:ln>
            <a:noFill/>
          </a:ln>
        </p:spPr>
      </p:pic>
      <p:cxnSp>
        <p:nvCxnSpPr>
          <p:cNvPr id="61" name="Google Shape;500;g3b268a8e323_0_90"/>
          <p:cNvCxnSpPr/>
          <p:nvPr/>
        </p:nvCxnSpPr>
        <p:spPr>
          <a:xfrm>
            <a:off x="4184073" y="2483068"/>
            <a:ext cx="0" cy="3722040"/>
          </a:xfrm>
          <a:prstGeom prst="straightConnector1">
            <a:avLst/>
          </a:prstGeom>
          <a:noFill/>
          <a:ln w="9525" cap="flat" cmpd="sng">
            <a:solidFill>
              <a:srgbClr val="0F172A"/>
            </a:solidFill>
            <a:prstDash val="solid"/>
            <a:round/>
            <a:headEnd type="none" w="sm" len="sm"/>
            <a:tailEnd type="none" w="sm" len="sm"/>
          </a:ln>
        </p:spPr>
      </p:cxnSp>
      <p:cxnSp>
        <p:nvCxnSpPr>
          <p:cNvPr id="66" name="Google Shape;500;g3b268a8e323_0_90"/>
          <p:cNvCxnSpPr/>
          <p:nvPr/>
        </p:nvCxnSpPr>
        <p:spPr>
          <a:xfrm>
            <a:off x="7943273" y="2483068"/>
            <a:ext cx="0" cy="3722040"/>
          </a:xfrm>
          <a:prstGeom prst="straightConnector1">
            <a:avLst/>
          </a:prstGeom>
          <a:noFill/>
          <a:ln w="9525" cap="flat" cmpd="sng">
            <a:solidFill>
              <a:srgbClr val="0F172A"/>
            </a:solidFill>
            <a:prstDash val="solid"/>
            <a:round/>
            <a:headEnd type="none" w="sm" len="sm"/>
            <a:tailEnd type="none" w="sm" len="sm"/>
          </a:ln>
        </p:spPr>
      </p:cxnSp>
      <p:sp>
        <p:nvSpPr>
          <p:cNvPr id="67" name="Google Shape;867;g3b4626be5b6_12_67"/>
          <p:cNvSpPr txBox="1"/>
          <p:nvPr/>
        </p:nvSpPr>
        <p:spPr>
          <a:xfrm>
            <a:off x="8548331" y="2329200"/>
            <a:ext cx="260478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altLang="en-US" b="1" dirty="0" smtClean="0">
                <a:solidFill>
                  <a:srgbClr val="0F172A"/>
                </a:solidFill>
                <a:latin typeface="+mn-ea"/>
                <a:ea typeface="+mn-ea"/>
              </a:rPr>
              <a:t>필요한 </a:t>
            </a:r>
            <a:r>
              <a:rPr lang="en-US" altLang="ko-KR" b="1" dirty="0" smtClean="0">
                <a:solidFill>
                  <a:srgbClr val="0F172A"/>
                </a:solidFill>
                <a:latin typeface="+mn-ea"/>
                <a:ea typeface="+mn-ea"/>
              </a:rPr>
              <a:t>Wi-Fi </a:t>
            </a:r>
            <a:r>
              <a:rPr lang="ko-KR" altLang="en-US" b="1" dirty="0" smtClean="0">
                <a:solidFill>
                  <a:srgbClr val="0F172A"/>
                </a:solidFill>
                <a:latin typeface="+mn-ea"/>
                <a:ea typeface="+mn-ea"/>
              </a:rPr>
              <a:t>채널</a:t>
            </a:r>
            <a:r>
              <a:rPr lang="ko-KR" altLang="en-US" b="1" dirty="0">
                <a:solidFill>
                  <a:srgbClr val="0F172A"/>
                </a:solidFill>
                <a:latin typeface="+mn-ea"/>
                <a:ea typeface="+mn-ea"/>
              </a:rPr>
              <a:t>만</a:t>
            </a:r>
            <a:r>
              <a:rPr lang="ko-KR" altLang="en-US" b="1" dirty="0" smtClean="0">
                <a:solidFill>
                  <a:srgbClr val="0F172A"/>
                </a:solidFill>
                <a:latin typeface="+mn-ea"/>
                <a:ea typeface="+mn-ea"/>
              </a:rPr>
              <a:t> 스캔</a:t>
            </a:r>
            <a:endParaRPr b="1" i="0" u="none" strike="noStrike" cap="none" dirty="0">
              <a:solidFill>
                <a:srgbClr val="0F172A"/>
              </a:solidFill>
              <a:latin typeface="+mn-ea"/>
              <a:ea typeface="+mn-ea"/>
              <a:sym typeface="Arial"/>
            </a:endParaRPr>
          </a:p>
        </p:txBody>
      </p:sp>
      <p:pic>
        <p:nvPicPr>
          <p:cNvPr id="68" name="Google Shape;901;g3b25a7bd832_0_22"/>
          <p:cNvPicPr preferRelativeResize="0"/>
          <p:nvPr/>
        </p:nvPicPr>
        <p:blipFill>
          <a:blip r:embed="rId7">
            <a:alphaModFix/>
          </a:blip>
          <a:stretch>
            <a:fillRect/>
          </a:stretch>
        </p:blipFill>
        <p:spPr>
          <a:xfrm>
            <a:off x="8479125" y="2758645"/>
            <a:ext cx="2743200" cy="215309"/>
          </a:xfrm>
          <a:prstGeom prst="rect">
            <a:avLst/>
          </a:prstGeom>
          <a:noFill/>
          <a:ln>
            <a:noFill/>
          </a:ln>
        </p:spPr>
      </p:pic>
      <p:grpSp>
        <p:nvGrpSpPr>
          <p:cNvPr id="8" name="그룹 7"/>
          <p:cNvGrpSpPr/>
          <p:nvPr/>
        </p:nvGrpSpPr>
        <p:grpSpPr>
          <a:xfrm>
            <a:off x="8177436" y="3631186"/>
            <a:ext cx="3744713" cy="2773806"/>
            <a:chOff x="8057363" y="3483924"/>
            <a:chExt cx="3916833" cy="2901300"/>
          </a:xfrm>
        </p:grpSpPr>
        <p:pic>
          <p:nvPicPr>
            <p:cNvPr id="69" name="Google Shape;905;g3b25a7bd832_0_22"/>
            <p:cNvPicPr preferRelativeResize="0"/>
            <p:nvPr/>
          </p:nvPicPr>
          <p:blipFill>
            <a:blip r:embed="rId8">
              <a:alphaModFix/>
            </a:blip>
            <a:stretch>
              <a:fillRect/>
            </a:stretch>
          </p:blipFill>
          <p:spPr>
            <a:xfrm>
              <a:off x="8430725" y="3483924"/>
              <a:ext cx="2399474" cy="2901300"/>
            </a:xfrm>
            <a:prstGeom prst="rect">
              <a:avLst/>
            </a:prstGeom>
            <a:noFill/>
            <a:ln>
              <a:noFill/>
            </a:ln>
          </p:spPr>
        </p:pic>
        <p:pic>
          <p:nvPicPr>
            <p:cNvPr id="70" name="Google Shape;906;g3b25a7bd832_0_22"/>
            <p:cNvPicPr preferRelativeResize="0"/>
            <p:nvPr/>
          </p:nvPicPr>
          <p:blipFill>
            <a:blip r:embed="rId9">
              <a:alphaModFix/>
            </a:blip>
            <a:stretch>
              <a:fillRect/>
            </a:stretch>
          </p:blipFill>
          <p:spPr>
            <a:xfrm>
              <a:off x="8057363" y="3839538"/>
              <a:ext cx="3916833" cy="477663"/>
            </a:xfrm>
            <a:prstGeom prst="rect">
              <a:avLst/>
            </a:prstGeom>
            <a:noFill/>
            <a:ln>
              <a:noFill/>
            </a:ln>
          </p:spPr>
        </p:pic>
        <p:pic>
          <p:nvPicPr>
            <p:cNvPr id="103" name="Google Shape;907;g3b25a7bd832_0_22"/>
            <p:cNvPicPr preferRelativeResize="0"/>
            <p:nvPr/>
          </p:nvPicPr>
          <p:blipFill>
            <a:blip r:embed="rId10">
              <a:alphaModFix/>
            </a:blip>
            <a:stretch>
              <a:fillRect/>
            </a:stretch>
          </p:blipFill>
          <p:spPr>
            <a:xfrm>
              <a:off x="8070039" y="5217575"/>
              <a:ext cx="3824325" cy="665100"/>
            </a:xfrm>
            <a:prstGeom prst="rect">
              <a:avLst/>
            </a:prstGeom>
            <a:noFill/>
            <a:ln>
              <a:noFill/>
            </a:ln>
          </p:spPr>
        </p:pic>
      </p:grpSp>
      <p:sp>
        <p:nvSpPr>
          <p:cNvPr id="104" name="Google Shape;867;g3b4626be5b6_12_67"/>
          <p:cNvSpPr txBox="1"/>
          <p:nvPr/>
        </p:nvSpPr>
        <p:spPr>
          <a:xfrm>
            <a:off x="8548331" y="3160073"/>
            <a:ext cx="260478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altLang="en-US" b="1" dirty="0" smtClean="0">
                <a:solidFill>
                  <a:srgbClr val="0F172A"/>
                </a:solidFill>
                <a:latin typeface="+mn-ea"/>
                <a:ea typeface="+mn-ea"/>
              </a:rPr>
              <a:t>소요 시간 </a:t>
            </a:r>
            <a:r>
              <a:rPr lang="en-US" altLang="ko-KR" b="1" dirty="0" smtClean="0">
                <a:solidFill>
                  <a:srgbClr val="0F172A"/>
                </a:solidFill>
                <a:latin typeface="+mn-ea"/>
                <a:ea typeface="+mn-ea"/>
              </a:rPr>
              <a:t>0.5s ( - 1.3s )</a:t>
            </a:r>
            <a:endParaRPr b="1" i="0" u="none" strike="noStrike" cap="none" dirty="0">
              <a:solidFill>
                <a:srgbClr val="0F172A"/>
              </a:solidFill>
              <a:latin typeface="+mn-ea"/>
              <a:ea typeface="+mn-ea"/>
              <a:sym typeface="Arial"/>
            </a:endParaRPr>
          </a:p>
        </p:txBody>
      </p:sp>
      <p:sp>
        <p:nvSpPr>
          <p:cNvPr id="36" name="직사각형 35"/>
          <p:cNvSpPr/>
          <p:nvPr/>
        </p:nvSpPr>
        <p:spPr>
          <a:xfrm>
            <a:off x="180000" y="6300000"/>
            <a:ext cx="720000" cy="360000"/>
          </a:xfrm>
          <a:prstGeom prst="rect">
            <a:avLst/>
          </a:prstGeom>
          <a:blipFill dpi="0" rotWithShape="1">
            <a:blip r:embed="rId11">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743989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3ab381a0c47_0_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58" name="Google Shape;833;g3b4626be5b6_12_67"/>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dirty="0" smtClean="0">
                <a:solidFill>
                  <a:srgbClr val="0F172A"/>
                </a:solidFill>
                <a:latin typeface="+mj-ea"/>
                <a:ea typeface="+mj-ea"/>
                <a:cs typeface="Calibri"/>
                <a:sym typeface="Calibri"/>
              </a:rPr>
              <a:t>Troubleshooting</a:t>
            </a:r>
            <a:r>
              <a:rPr lang="en-US" sz="3200" b="1" i="0" u="none" strike="noStrike" cap="none" dirty="0" smtClean="0">
                <a:solidFill>
                  <a:srgbClr val="0F172A"/>
                </a:solidFill>
                <a:latin typeface="+mj-ea"/>
                <a:ea typeface="+mj-ea"/>
                <a:cs typeface="Calibri"/>
                <a:sym typeface="Calibri"/>
              </a:rPr>
              <a:t> </a:t>
            </a:r>
            <a:endParaRPr sz="3200" b="1" i="0" u="none" strike="noStrike" cap="none" dirty="0">
              <a:solidFill>
                <a:srgbClr val="0F172A"/>
              </a:solidFill>
              <a:latin typeface="+mj-ea"/>
              <a:ea typeface="+mj-ea"/>
              <a:cs typeface="Calibri"/>
              <a:sym typeface="Calibri"/>
            </a:endParaRPr>
          </a:p>
        </p:txBody>
      </p:sp>
      <p:sp>
        <p:nvSpPr>
          <p:cNvPr id="38" name="Google Shape;209;g3b4626be5b6_0_28"/>
          <p:cNvSpPr/>
          <p:nvPr/>
        </p:nvSpPr>
        <p:spPr>
          <a:xfrm>
            <a:off x="915225"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Issue</a:t>
            </a:r>
            <a:endParaRPr sz="1600" b="1" i="0" u="none" strike="noStrike" cap="none" dirty="0">
              <a:solidFill>
                <a:schemeClr val="lt1"/>
              </a:solidFill>
              <a:latin typeface="+mn-ea"/>
              <a:ea typeface="+mn-ea"/>
              <a:cs typeface="Calibri"/>
              <a:sym typeface="Calibri"/>
            </a:endParaRPr>
          </a:p>
        </p:txBody>
      </p:sp>
      <p:sp>
        <p:nvSpPr>
          <p:cNvPr id="39" name="Google Shape;209;g3b4626be5b6_0_28"/>
          <p:cNvSpPr/>
          <p:nvPr/>
        </p:nvSpPr>
        <p:spPr>
          <a:xfrm>
            <a:off x="4671975"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Cause</a:t>
            </a:r>
            <a:endParaRPr sz="1600" b="1" i="0" u="none" strike="noStrike" cap="none" dirty="0">
              <a:solidFill>
                <a:schemeClr val="lt1"/>
              </a:solidFill>
              <a:latin typeface="+mn-ea"/>
              <a:ea typeface="+mn-ea"/>
              <a:cs typeface="Calibri"/>
              <a:sym typeface="Calibri"/>
            </a:endParaRPr>
          </a:p>
        </p:txBody>
      </p:sp>
      <p:sp>
        <p:nvSpPr>
          <p:cNvPr id="40" name="Google Shape;209;g3b4626be5b6_0_28"/>
          <p:cNvSpPr/>
          <p:nvPr/>
        </p:nvSpPr>
        <p:spPr>
          <a:xfrm>
            <a:off x="8432100"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Solution</a:t>
            </a:r>
            <a:endParaRPr sz="1600" b="1" i="0" u="none" strike="noStrike" cap="none" dirty="0">
              <a:solidFill>
                <a:schemeClr val="lt1"/>
              </a:solidFill>
              <a:latin typeface="+mn-ea"/>
              <a:ea typeface="+mn-ea"/>
              <a:cs typeface="Calibri"/>
              <a:sym typeface="Calibri"/>
            </a:endParaRPr>
          </a:p>
        </p:txBody>
      </p:sp>
      <p:sp>
        <p:nvSpPr>
          <p:cNvPr id="41" name="Google Shape;499;g3b268a8e323_0_90"/>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smtClean="0">
                <a:solidFill>
                  <a:srgbClr val="0F172A"/>
                </a:solidFill>
                <a:latin typeface="+mj-ea"/>
                <a:ea typeface="+mj-ea"/>
                <a:cs typeface="Calibri"/>
                <a:sym typeface="Calibri"/>
              </a:rPr>
              <a:t>Reinforcement Learning</a:t>
            </a:r>
            <a:endParaRPr sz="2400" b="1" i="0" u="none" strike="noStrike" cap="none" dirty="0">
              <a:solidFill>
                <a:srgbClr val="0F172A"/>
              </a:solidFill>
              <a:latin typeface="+mj-ea"/>
              <a:ea typeface="+mj-ea"/>
              <a:cs typeface="Calibri"/>
              <a:sym typeface="Calibri"/>
            </a:endParaRPr>
          </a:p>
        </p:txBody>
      </p:sp>
      <p:cxnSp>
        <p:nvCxnSpPr>
          <p:cNvPr id="42" name="Google Shape;500;g3b268a8e323_0_90"/>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43" name="Google Shape;501;g3b268a8e323_0_90"/>
          <p:cNvGrpSpPr/>
          <p:nvPr/>
        </p:nvGrpSpPr>
        <p:grpSpPr>
          <a:xfrm>
            <a:off x="641577" y="1042833"/>
            <a:ext cx="314106" cy="141668"/>
            <a:chOff x="3513362" y="809644"/>
            <a:chExt cx="625959" cy="282319"/>
          </a:xfrm>
        </p:grpSpPr>
        <p:grpSp>
          <p:nvGrpSpPr>
            <p:cNvPr id="44" name="Google Shape;502;g3b268a8e323_0_90"/>
            <p:cNvGrpSpPr/>
            <p:nvPr/>
          </p:nvGrpSpPr>
          <p:grpSpPr>
            <a:xfrm>
              <a:off x="3885521" y="809644"/>
              <a:ext cx="253800" cy="282319"/>
              <a:chOff x="3885521" y="809644"/>
              <a:chExt cx="253800" cy="282319"/>
            </a:xfrm>
          </p:grpSpPr>
          <p:sp>
            <p:nvSpPr>
              <p:cNvPr id="51" name="Google Shape;503;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04;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5" name="Google Shape;505;g3b268a8e323_0_90"/>
            <p:cNvGrpSpPr/>
            <p:nvPr/>
          </p:nvGrpSpPr>
          <p:grpSpPr>
            <a:xfrm>
              <a:off x="3699441" y="809644"/>
              <a:ext cx="253800" cy="282319"/>
              <a:chOff x="3885521" y="809644"/>
              <a:chExt cx="253800" cy="282319"/>
            </a:xfrm>
          </p:grpSpPr>
          <p:sp>
            <p:nvSpPr>
              <p:cNvPr id="49" name="Google Shape;506;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 name="Google Shape;507;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6" name="Google Shape;508;g3b268a8e323_0_90"/>
            <p:cNvGrpSpPr/>
            <p:nvPr/>
          </p:nvGrpSpPr>
          <p:grpSpPr>
            <a:xfrm>
              <a:off x="3513362" y="809644"/>
              <a:ext cx="253800" cy="282319"/>
              <a:chOff x="3885521" y="809644"/>
              <a:chExt cx="253800" cy="282319"/>
            </a:xfrm>
          </p:grpSpPr>
          <p:sp>
            <p:nvSpPr>
              <p:cNvPr id="47" name="Google Shape;509;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 name="Google Shape;510;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53" name="Google Shape;867;g3b4626be5b6_12_67"/>
          <p:cNvSpPr txBox="1"/>
          <p:nvPr/>
        </p:nvSpPr>
        <p:spPr>
          <a:xfrm>
            <a:off x="1034831" y="2329200"/>
            <a:ext cx="2604788"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altLang="en-US" b="1" dirty="0" smtClean="0">
                <a:solidFill>
                  <a:srgbClr val="0F172A"/>
                </a:solidFill>
                <a:latin typeface="+mn-ea"/>
                <a:ea typeface="+mn-ea"/>
              </a:rPr>
              <a:t>잦은 충돌</a:t>
            </a:r>
            <a:endParaRPr lang="en-US" altLang="ko-KR" b="1" dirty="0" smtClean="0">
              <a:solidFill>
                <a:srgbClr val="0F172A"/>
              </a:solidFill>
              <a:latin typeface="+mn-ea"/>
              <a:ea typeface="+mn-ea"/>
            </a:endParaRPr>
          </a:p>
          <a:p>
            <a:pPr marL="0" marR="0" lvl="0" indent="0" algn="ctr" rtl="0">
              <a:lnSpc>
                <a:spcPct val="100000"/>
              </a:lnSpc>
              <a:spcBef>
                <a:spcPts val="0"/>
              </a:spcBef>
              <a:spcAft>
                <a:spcPts val="0"/>
              </a:spcAft>
              <a:buNone/>
            </a:pPr>
            <a:r>
              <a:rPr lang="ko-KR" altLang="en-US" b="1" i="0" u="none" strike="noStrike" cap="none" dirty="0" smtClean="0">
                <a:solidFill>
                  <a:srgbClr val="0F172A"/>
                </a:solidFill>
                <a:latin typeface="+mn-ea"/>
                <a:ea typeface="+mn-ea"/>
                <a:sym typeface="Arial"/>
              </a:rPr>
              <a:t>제자리 회전 </a:t>
            </a:r>
            <a:r>
              <a:rPr lang="ko-KR" altLang="en-US" b="1" dirty="0" smtClean="0">
                <a:solidFill>
                  <a:srgbClr val="0F172A"/>
                </a:solidFill>
                <a:latin typeface="+mn-ea"/>
                <a:ea typeface="+mn-ea"/>
              </a:rPr>
              <a:t>多</a:t>
            </a:r>
            <a:endParaRPr b="1" i="0" u="none" strike="noStrike" cap="none" dirty="0">
              <a:solidFill>
                <a:srgbClr val="0F172A"/>
              </a:solidFill>
              <a:latin typeface="+mn-ea"/>
              <a:ea typeface="+mn-ea"/>
              <a:sym typeface="Arial"/>
            </a:endParaRPr>
          </a:p>
        </p:txBody>
      </p:sp>
      <p:sp>
        <p:nvSpPr>
          <p:cNvPr id="59" name="Google Shape;867;g3b4626be5b6_12_67"/>
          <p:cNvSpPr txBox="1"/>
          <p:nvPr/>
        </p:nvSpPr>
        <p:spPr>
          <a:xfrm>
            <a:off x="4490958" y="2329200"/>
            <a:ext cx="320603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altLang="en-US" b="1" dirty="0" smtClean="0">
                <a:solidFill>
                  <a:srgbClr val="0F172A"/>
                </a:solidFill>
                <a:latin typeface="+mn-ea"/>
                <a:ea typeface="+mn-ea"/>
              </a:rPr>
              <a:t>행동 </a:t>
            </a:r>
            <a:r>
              <a:rPr lang="en-US" altLang="ko-KR" b="1" dirty="0" smtClean="0">
                <a:solidFill>
                  <a:srgbClr val="0F172A"/>
                </a:solidFill>
                <a:latin typeface="+mn-ea"/>
                <a:ea typeface="+mn-ea"/>
              </a:rPr>
              <a:t>4</a:t>
            </a:r>
            <a:r>
              <a:rPr lang="ko-KR" altLang="en-US" b="1" dirty="0" smtClean="0">
                <a:solidFill>
                  <a:srgbClr val="0F172A"/>
                </a:solidFill>
                <a:latin typeface="+mn-ea"/>
                <a:ea typeface="+mn-ea"/>
              </a:rPr>
              <a:t>개 → 충돌을 회피할 행동 부족</a:t>
            </a:r>
            <a:r>
              <a:rPr lang="en-US" altLang="ko-KR" b="1" dirty="0" smtClean="0">
                <a:solidFill>
                  <a:srgbClr val="0F172A"/>
                </a:solidFill>
                <a:latin typeface="+mn-ea"/>
                <a:ea typeface="+mn-ea"/>
              </a:rPr>
              <a:t/>
            </a:r>
            <a:br>
              <a:rPr lang="en-US" altLang="ko-KR" b="1" dirty="0" smtClean="0">
                <a:solidFill>
                  <a:srgbClr val="0F172A"/>
                </a:solidFill>
                <a:latin typeface="+mn-ea"/>
                <a:ea typeface="+mn-ea"/>
              </a:rPr>
            </a:br>
            <a:r>
              <a:rPr lang="ko-KR" altLang="en-US" b="1" dirty="0" err="1" smtClean="0">
                <a:solidFill>
                  <a:srgbClr val="0F172A"/>
                </a:solidFill>
                <a:latin typeface="+mn-ea"/>
                <a:ea typeface="+mn-ea"/>
              </a:rPr>
              <a:t>리워드</a:t>
            </a:r>
            <a:r>
              <a:rPr lang="ko-KR" altLang="en-US" b="1" dirty="0" smtClean="0">
                <a:solidFill>
                  <a:srgbClr val="0F172A"/>
                </a:solidFill>
                <a:latin typeface="+mn-ea"/>
                <a:ea typeface="+mn-ea"/>
              </a:rPr>
              <a:t> 및 페널티 불충분</a:t>
            </a:r>
            <a:endParaRPr b="1" i="0" u="none" strike="noStrike" cap="none" dirty="0">
              <a:solidFill>
                <a:srgbClr val="0F172A"/>
              </a:solidFill>
              <a:latin typeface="+mn-ea"/>
              <a:ea typeface="+mn-ea"/>
              <a:sym typeface="Arial"/>
            </a:endParaRPr>
          </a:p>
        </p:txBody>
      </p:sp>
      <p:cxnSp>
        <p:nvCxnSpPr>
          <p:cNvPr id="61" name="Google Shape;500;g3b268a8e323_0_90"/>
          <p:cNvCxnSpPr/>
          <p:nvPr/>
        </p:nvCxnSpPr>
        <p:spPr>
          <a:xfrm>
            <a:off x="4184073" y="2483068"/>
            <a:ext cx="0" cy="3722040"/>
          </a:xfrm>
          <a:prstGeom prst="straightConnector1">
            <a:avLst/>
          </a:prstGeom>
          <a:noFill/>
          <a:ln w="9525" cap="flat" cmpd="sng">
            <a:solidFill>
              <a:srgbClr val="0F172A"/>
            </a:solidFill>
            <a:prstDash val="solid"/>
            <a:round/>
            <a:headEnd type="none" w="sm" len="sm"/>
            <a:tailEnd type="none" w="sm" len="sm"/>
          </a:ln>
        </p:spPr>
      </p:cxnSp>
      <p:cxnSp>
        <p:nvCxnSpPr>
          <p:cNvPr id="66" name="Google Shape;500;g3b268a8e323_0_90"/>
          <p:cNvCxnSpPr/>
          <p:nvPr/>
        </p:nvCxnSpPr>
        <p:spPr>
          <a:xfrm>
            <a:off x="7943273" y="2483068"/>
            <a:ext cx="0" cy="3722040"/>
          </a:xfrm>
          <a:prstGeom prst="straightConnector1">
            <a:avLst/>
          </a:prstGeom>
          <a:noFill/>
          <a:ln w="9525" cap="flat" cmpd="sng">
            <a:solidFill>
              <a:srgbClr val="0F172A"/>
            </a:solidFill>
            <a:prstDash val="solid"/>
            <a:round/>
            <a:headEnd type="none" w="sm" len="sm"/>
            <a:tailEnd type="none" w="sm" len="sm"/>
          </a:ln>
        </p:spPr>
      </p:cxnSp>
      <p:sp>
        <p:nvSpPr>
          <p:cNvPr id="67" name="Google Shape;867;g3b4626be5b6_12_67"/>
          <p:cNvSpPr txBox="1"/>
          <p:nvPr/>
        </p:nvSpPr>
        <p:spPr>
          <a:xfrm>
            <a:off x="8548331" y="2329200"/>
            <a:ext cx="2604788"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altLang="en-US" b="1" dirty="0" smtClean="0">
                <a:solidFill>
                  <a:srgbClr val="0F172A"/>
                </a:solidFill>
                <a:latin typeface="+mn-ea"/>
                <a:ea typeface="+mn-ea"/>
              </a:rPr>
              <a:t>행동 </a:t>
            </a:r>
            <a:r>
              <a:rPr lang="en-US" altLang="ko-KR" b="1" dirty="0" smtClean="0">
                <a:solidFill>
                  <a:srgbClr val="0F172A"/>
                </a:solidFill>
                <a:latin typeface="+mn-ea"/>
                <a:ea typeface="+mn-ea"/>
              </a:rPr>
              <a:t>4</a:t>
            </a:r>
            <a:r>
              <a:rPr lang="ko-KR" altLang="en-US" b="1" dirty="0" smtClean="0">
                <a:solidFill>
                  <a:srgbClr val="0F172A"/>
                </a:solidFill>
                <a:latin typeface="+mn-ea"/>
                <a:ea typeface="+mn-ea"/>
              </a:rPr>
              <a:t>개 → </a:t>
            </a:r>
            <a:r>
              <a:rPr lang="en-US" altLang="ko-KR" b="1" dirty="0" smtClean="0">
                <a:solidFill>
                  <a:srgbClr val="0F172A"/>
                </a:solidFill>
                <a:latin typeface="+mn-ea"/>
                <a:ea typeface="+mn-ea"/>
              </a:rPr>
              <a:t>6</a:t>
            </a:r>
            <a:r>
              <a:rPr lang="ko-KR" altLang="en-US" b="1" dirty="0" smtClean="0">
                <a:solidFill>
                  <a:srgbClr val="0F172A"/>
                </a:solidFill>
                <a:latin typeface="+mn-ea"/>
                <a:ea typeface="+mn-ea"/>
              </a:rPr>
              <a:t>개</a:t>
            </a:r>
            <a:r>
              <a:rPr lang="en-US" altLang="ko-KR" b="1" dirty="0" smtClean="0">
                <a:solidFill>
                  <a:srgbClr val="0F172A"/>
                </a:solidFill>
                <a:latin typeface="+mn-ea"/>
                <a:ea typeface="+mn-ea"/>
              </a:rPr>
              <a:t/>
            </a:r>
            <a:br>
              <a:rPr lang="en-US" altLang="ko-KR" b="1" dirty="0" smtClean="0">
                <a:solidFill>
                  <a:srgbClr val="0F172A"/>
                </a:solidFill>
                <a:latin typeface="+mn-ea"/>
                <a:ea typeface="+mn-ea"/>
              </a:rPr>
            </a:br>
            <a:r>
              <a:rPr lang="ko-KR" altLang="en-US" b="1" dirty="0" smtClean="0">
                <a:solidFill>
                  <a:srgbClr val="0F172A"/>
                </a:solidFill>
                <a:latin typeface="+mn-ea"/>
                <a:ea typeface="+mn-ea"/>
              </a:rPr>
              <a:t>충돌 근접 페널티 추가</a:t>
            </a:r>
            <a:endParaRPr lang="en-US" altLang="ko-KR" b="1" dirty="0" smtClean="0">
              <a:solidFill>
                <a:srgbClr val="0F172A"/>
              </a:solidFill>
              <a:latin typeface="+mn-ea"/>
              <a:ea typeface="+mn-ea"/>
            </a:endParaRPr>
          </a:p>
          <a:p>
            <a:pPr marL="0" marR="0" lvl="0" indent="0" algn="ctr" rtl="0">
              <a:lnSpc>
                <a:spcPct val="100000"/>
              </a:lnSpc>
              <a:spcBef>
                <a:spcPts val="0"/>
              </a:spcBef>
              <a:spcAft>
                <a:spcPts val="0"/>
              </a:spcAft>
              <a:buNone/>
            </a:pPr>
            <a:r>
              <a:rPr lang="ko-KR" altLang="en-US" b="1" i="0" u="none" strike="noStrike" cap="none" dirty="0" smtClean="0">
                <a:solidFill>
                  <a:srgbClr val="0F172A"/>
                </a:solidFill>
                <a:latin typeface="+mn-ea"/>
                <a:ea typeface="+mn-ea"/>
                <a:sym typeface="Arial"/>
              </a:rPr>
              <a:t>회전 페널티 강하게 수정</a:t>
            </a:r>
            <a:endParaRPr b="1" i="0" u="none" strike="noStrike" cap="none" dirty="0">
              <a:solidFill>
                <a:srgbClr val="0F172A"/>
              </a:solidFill>
              <a:latin typeface="+mn-ea"/>
              <a:ea typeface="+mn-ea"/>
              <a:sym typeface="Arial"/>
            </a:endParaRPr>
          </a:p>
        </p:txBody>
      </p:sp>
      <p:pic>
        <p:nvPicPr>
          <p:cNvPr id="3" name="그림 2"/>
          <p:cNvPicPr>
            <a:picLocks noChangeAspect="1"/>
          </p:cNvPicPr>
          <p:nvPr/>
        </p:nvPicPr>
        <p:blipFill rotWithShape="1">
          <a:blip r:embed="rId4"/>
          <a:srcRect l="18850" t="27045" r="67512" b="49402"/>
          <a:stretch/>
        </p:blipFill>
        <p:spPr>
          <a:xfrm>
            <a:off x="1090171" y="3041932"/>
            <a:ext cx="2494107" cy="2315153"/>
          </a:xfrm>
          <a:prstGeom prst="rect">
            <a:avLst/>
          </a:prstGeom>
        </p:spPr>
      </p:pic>
      <p:pic>
        <p:nvPicPr>
          <p:cNvPr id="6" name="그림 5"/>
          <p:cNvPicPr>
            <a:picLocks noChangeAspect="1"/>
          </p:cNvPicPr>
          <p:nvPr/>
        </p:nvPicPr>
        <p:blipFill>
          <a:blip r:embed="rId5"/>
          <a:stretch>
            <a:fillRect/>
          </a:stretch>
        </p:blipFill>
        <p:spPr>
          <a:xfrm>
            <a:off x="4386024" y="3080435"/>
            <a:ext cx="3419952" cy="409632"/>
          </a:xfrm>
          <a:prstGeom prst="rect">
            <a:avLst/>
          </a:prstGeom>
        </p:spPr>
      </p:pic>
      <p:pic>
        <p:nvPicPr>
          <p:cNvPr id="7" name="그림 6"/>
          <p:cNvPicPr>
            <a:picLocks noChangeAspect="1"/>
          </p:cNvPicPr>
          <p:nvPr/>
        </p:nvPicPr>
        <p:blipFill>
          <a:blip r:embed="rId6"/>
          <a:stretch>
            <a:fillRect/>
          </a:stretch>
        </p:blipFill>
        <p:spPr>
          <a:xfrm>
            <a:off x="8221722" y="3194751"/>
            <a:ext cx="3258005" cy="590632"/>
          </a:xfrm>
          <a:prstGeom prst="rect">
            <a:avLst/>
          </a:prstGeom>
        </p:spPr>
      </p:pic>
      <p:grpSp>
        <p:nvGrpSpPr>
          <p:cNvPr id="9" name="그룹 8"/>
          <p:cNvGrpSpPr/>
          <p:nvPr/>
        </p:nvGrpSpPr>
        <p:grpSpPr>
          <a:xfrm>
            <a:off x="8209267" y="3928271"/>
            <a:ext cx="3270460" cy="2212561"/>
            <a:chOff x="726967" y="2064399"/>
            <a:chExt cx="4355172" cy="2946400"/>
          </a:xfrm>
        </p:grpSpPr>
        <p:graphicFrame>
          <p:nvGraphicFramePr>
            <p:cNvPr id="57" name="개체 56"/>
            <p:cNvGraphicFramePr>
              <a:graphicFrameLocks noChangeAspect="1"/>
            </p:cNvGraphicFramePr>
            <p:nvPr>
              <p:extLst>
                <p:ext uri="{D42A27DB-BD31-4B8C-83A1-F6EECF244321}">
                  <p14:modId xmlns:p14="http://schemas.microsoft.com/office/powerpoint/2010/main" val="2560431876"/>
                </p:ext>
              </p:extLst>
            </p:nvPr>
          </p:nvGraphicFramePr>
          <p:xfrm>
            <a:off x="726967" y="2064399"/>
            <a:ext cx="4355172" cy="2946400"/>
          </p:xfrm>
          <a:graphic>
            <a:graphicData uri="http://schemas.openxmlformats.org/presentationml/2006/ole">
              <mc:AlternateContent xmlns:mc="http://schemas.openxmlformats.org/markup-compatibility/2006">
                <mc:Choice xmlns:v="urn:schemas-microsoft-com:vml" Requires="v">
                  <p:oleObj spid="_x0000_s3296" name="Image" r:id="rId7" imgW="4241160" imgH="2945880" progId="Photoshop.Image.13">
                    <p:embed/>
                  </p:oleObj>
                </mc:Choice>
                <mc:Fallback>
                  <p:oleObj name="Image" r:id="rId7" imgW="4241160" imgH="2945880" progId="Photoshop.Image.13">
                    <p:embed/>
                    <p:pic>
                      <p:nvPicPr>
                        <p:cNvPr id="31" name="개체 30"/>
                        <p:cNvPicPr/>
                        <p:nvPr/>
                      </p:nvPicPr>
                      <p:blipFill>
                        <a:blip r:embed="rId8"/>
                        <a:stretch>
                          <a:fillRect/>
                        </a:stretch>
                      </p:blipFill>
                      <p:spPr>
                        <a:xfrm>
                          <a:off x="726967" y="2064399"/>
                          <a:ext cx="4355172" cy="2946400"/>
                        </a:xfrm>
                        <a:prstGeom prst="rect">
                          <a:avLst/>
                        </a:prstGeom>
                      </p:spPr>
                    </p:pic>
                  </p:oleObj>
                </mc:Fallback>
              </mc:AlternateContent>
            </a:graphicData>
          </a:graphic>
        </p:graphicFrame>
        <p:graphicFrame>
          <p:nvGraphicFramePr>
            <p:cNvPr id="62" name="개체 61"/>
            <p:cNvGraphicFramePr>
              <a:graphicFrameLocks noChangeAspect="1"/>
            </p:cNvGraphicFramePr>
            <p:nvPr>
              <p:extLst>
                <p:ext uri="{D42A27DB-BD31-4B8C-83A1-F6EECF244321}">
                  <p14:modId xmlns:p14="http://schemas.microsoft.com/office/powerpoint/2010/main" val="2189640737"/>
                </p:ext>
              </p:extLst>
            </p:nvPr>
          </p:nvGraphicFramePr>
          <p:xfrm>
            <a:off x="734950" y="2064399"/>
            <a:ext cx="4241800" cy="254000"/>
          </p:xfrm>
          <a:graphic>
            <a:graphicData uri="http://schemas.openxmlformats.org/presentationml/2006/ole">
              <mc:AlternateContent xmlns:mc="http://schemas.openxmlformats.org/markup-compatibility/2006">
                <mc:Choice xmlns:v="urn:schemas-microsoft-com:vml" Requires="v">
                  <p:oleObj spid="_x0000_s3297" name="Image" r:id="rId9" imgW="4241160" imgH="253800" progId="Photoshop.Image.13">
                    <p:embed/>
                  </p:oleObj>
                </mc:Choice>
                <mc:Fallback>
                  <p:oleObj name="Image" r:id="rId9" imgW="4241160" imgH="253800" progId="Photoshop.Image.13">
                    <p:embed/>
                    <p:pic>
                      <p:nvPicPr>
                        <p:cNvPr id="4" name="개체 3"/>
                        <p:cNvPicPr/>
                        <p:nvPr/>
                      </p:nvPicPr>
                      <p:blipFill>
                        <a:blip r:embed="rId10"/>
                        <a:stretch>
                          <a:fillRect/>
                        </a:stretch>
                      </p:blipFill>
                      <p:spPr>
                        <a:xfrm>
                          <a:off x="734950" y="2064399"/>
                          <a:ext cx="4241800" cy="254000"/>
                        </a:xfrm>
                        <a:prstGeom prst="rect">
                          <a:avLst/>
                        </a:prstGeom>
                      </p:spPr>
                    </p:pic>
                  </p:oleObj>
                </mc:Fallback>
              </mc:AlternateContent>
            </a:graphicData>
          </a:graphic>
        </p:graphicFrame>
        <p:graphicFrame>
          <p:nvGraphicFramePr>
            <p:cNvPr id="63" name="개체 62"/>
            <p:cNvGraphicFramePr>
              <a:graphicFrameLocks noChangeAspect="1"/>
            </p:cNvGraphicFramePr>
            <p:nvPr>
              <p:extLst>
                <p:ext uri="{D42A27DB-BD31-4B8C-83A1-F6EECF244321}">
                  <p14:modId xmlns:p14="http://schemas.microsoft.com/office/powerpoint/2010/main" val="3403715815"/>
                </p:ext>
              </p:extLst>
            </p:nvPr>
          </p:nvGraphicFramePr>
          <p:xfrm>
            <a:off x="734950" y="2306352"/>
            <a:ext cx="4241800" cy="266700"/>
          </p:xfrm>
          <a:graphic>
            <a:graphicData uri="http://schemas.openxmlformats.org/presentationml/2006/ole">
              <mc:AlternateContent xmlns:mc="http://schemas.openxmlformats.org/markup-compatibility/2006">
                <mc:Choice xmlns:v="urn:schemas-microsoft-com:vml" Requires="v">
                  <p:oleObj spid="_x0000_s3298" name="Image" r:id="rId11" imgW="4241160" imgH="266400" progId="Photoshop.Image.13">
                    <p:embed/>
                  </p:oleObj>
                </mc:Choice>
                <mc:Fallback>
                  <p:oleObj name="Image" r:id="rId11" imgW="4241160" imgH="266400" progId="Photoshop.Image.13">
                    <p:embed/>
                    <p:pic>
                      <p:nvPicPr>
                        <p:cNvPr id="5" name="개체 4"/>
                        <p:cNvPicPr/>
                        <p:nvPr/>
                      </p:nvPicPr>
                      <p:blipFill>
                        <a:blip r:embed="rId12"/>
                        <a:stretch>
                          <a:fillRect/>
                        </a:stretch>
                      </p:blipFill>
                      <p:spPr>
                        <a:xfrm>
                          <a:off x="734950" y="2306352"/>
                          <a:ext cx="4241800" cy="266700"/>
                        </a:xfrm>
                        <a:prstGeom prst="rect">
                          <a:avLst/>
                        </a:prstGeom>
                      </p:spPr>
                    </p:pic>
                  </p:oleObj>
                </mc:Fallback>
              </mc:AlternateContent>
            </a:graphicData>
          </a:graphic>
        </p:graphicFrame>
        <p:graphicFrame>
          <p:nvGraphicFramePr>
            <p:cNvPr id="71" name="개체 70"/>
            <p:cNvGraphicFramePr>
              <a:graphicFrameLocks noChangeAspect="1"/>
            </p:cNvGraphicFramePr>
            <p:nvPr>
              <p:extLst>
                <p:ext uri="{D42A27DB-BD31-4B8C-83A1-F6EECF244321}">
                  <p14:modId xmlns:p14="http://schemas.microsoft.com/office/powerpoint/2010/main" val="2456487699"/>
                </p:ext>
              </p:extLst>
            </p:nvPr>
          </p:nvGraphicFramePr>
          <p:xfrm>
            <a:off x="734950" y="3032211"/>
            <a:ext cx="4241800" cy="254000"/>
          </p:xfrm>
          <a:graphic>
            <a:graphicData uri="http://schemas.openxmlformats.org/presentationml/2006/ole">
              <mc:AlternateContent xmlns:mc="http://schemas.openxmlformats.org/markup-compatibility/2006">
                <mc:Choice xmlns:v="urn:schemas-microsoft-com:vml" Requires="v">
                  <p:oleObj spid="_x0000_s3299" name="Image" r:id="rId13" imgW="4241160" imgH="253800" progId="Photoshop.Image.13">
                    <p:embed/>
                  </p:oleObj>
                </mc:Choice>
                <mc:Fallback>
                  <p:oleObj name="Image" r:id="rId13" imgW="4241160" imgH="253800" progId="Photoshop.Image.13">
                    <p:embed/>
                    <p:pic>
                      <p:nvPicPr>
                        <p:cNvPr id="8" name="개체 7"/>
                        <p:cNvPicPr/>
                        <p:nvPr/>
                      </p:nvPicPr>
                      <p:blipFill>
                        <a:blip r:embed="rId14"/>
                        <a:stretch>
                          <a:fillRect/>
                        </a:stretch>
                      </p:blipFill>
                      <p:spPr>
                        <a:xfrm>
                          <a:off x="734950" y="3032211"/>
                          <a:ext cx="4241800" cy="254000"/>
                        </a:xfrm>
                        <a:prstGeom prst="rect">
                          <a:avLst/>
                        </a:prstGeom>
                      </p:spPr>
                    </p:pic>
                  </p:oleObj>
                </mc:Fallback>
              </mc:AlternateContent>
            </a:graphicData>
          </a:graphic>
        </p:graphicFrame>
        <p:graphicFrame>
          <p:nvGraphicFramePr>
            <p:cNvPr id="72" name="개체 71"/>
            <p:cNvGraphicFramePr>
              <a:graphicFrameLocks noChangeAspect="1"/>
            </p:cNvGraphicFramePr>
            <p:nvPr>
              <p:extLst>
                <p:ext uri="{D42A27DB-BD31-4B8C-83A1-F6EECF244321}">
                  <p14:modId xmlns:p14="http://schemas.microsoft.com/office/powerpoint/2010/main" val="1928054437"/>
                </p:ext>
              </p:extLst>
            </p:nvPr>
          </p:nvGraphicFramePr>
          <p:xfrm>
            <a:off x="734951" y="3274164"/>
            <a:ext cx="4241800" cy="254000"/>
          </p:xfrm>
          <a:graphic>
            <a:graphicData uri="http://schemas.openxmlformats.org/presentationml/2006/ole">
              <mc:AlternateContent xmlns:mc="http://schemas.openxmlformats.org/markup-compatibility/2006">
                <mc:Choice xmlns:v="urn:schemas-microsoft-com:vml" Requires="v">
                  <p:oleObj spid="_x0000_s3300" name="Image" r:id="rId15" imgW="4241160" imgH="253800" progId="Photoshop.Image.13">
                    <p:embed/>
                  </p:oleObj>
                </mc:Choice>
                <mc:Fallback>
                  <p:oleObj name="Image" r:id="rId15" imgW="4241160" imgH="253800" progId="Photoshop.Image.13">
                    <p:embed/>
                    <p:pic>
                      <p:nvPicPr>
                        <p:cNvPr id="9" name="개체 8"/>
                        <p:cNvPicPr/>
                        <p:nvPr/>
                      </p:nvPicPr>
                      <p:blipFill>
                        <a:blip r:embed="rId16"/>
                        <a:stretch>
                          <a:fillRect/>
                        </a:stretch>
                      </p:blipFill>
                      <p:spPr>
                        <a:xfrm>
                          <a:off x="734951" y="3274164"/>
                          <a:ext cx="4241800" cy="254000"/>
                        </a:xfrm>
                        <a:prstGeom prst="rect">
                          <a:avLst/>
                        </a:prstGeom>
                      </p:spPr>
                    </p:pic>
                  </p:oleObj>
                </mc:Fallback>
              </mc:AlternateContent>
            </a:graphicData>
          </a:graphic>
        </p:graphicFrame>
        <p:graphicFrame>
          <p:nvGraphicFramePr>
            <p:cNvPr id="73" name="개체 72"/>
            <p:cNvGraphicFramePr>
              <a:graphicFrameLocks noChangeAspect="1"/>
            </p:cNvGraphicFramePr>
            <p:nvPr>
              <p:extLst>
                <p:ext uri="{D42A27DB-BD31-4B8C-83A1-F6EECF244321}">
                  <p14:modId xmlns:p14="http://schemas.microsoft.com/office/powerpoint/2010/main" val="3792482847"/>
                </p:ext>
              </p:extLst>
            </p:nvPr>
          </p:nvGraphicFramePr>
          <p:xfrm>
            <a:off x="734950" y="3516117"/>
            <a:ext cx="4241800" cy="266700"/>
          </p:xfrm>
          <a:graphic>
            <a:graphicData uri="http://schemas.openxmlformats.org/presentationml/2006/ole">
              <mc:AlternateContent xmlns:mc="http://schemas.openxmlformats.org/markup-compatibility/2006">
                <mc:Choice xmlns:v="urn:schemas-microsoft-com:vml" Requires="v">
                  <p:oleObj spid="_x0000_s3301" name="Image" r:id="rId17" imgW="4241160" imgH="266400" progId="Photoshop.Image.13">
                    <p:embed/>
                  </p:oleObj>
                </mc:Choice>
                <mc:Fallback>
                  <p:oleObj name="Image" r:id="rId17" imgW="4241160" imgH="266400" progId="Photoshop.Image.13">
                    <p:embed/>
                    <p:pic>
                      <p:nvPicPr>
                        <p:cNvPr id="10" name="개체 9"/>
                        <p:cNvPicPr/>
                        <p:nvPr/>
                      </p:nvPicPr>
                      <p:blipFill>
                        <a:blip r:embed="rId18"/>
                        <a:stretch>
                          <a:fillRect/>
                        </a:stretch>
                      </p:blipFill>
                      <p:spPr>
                        <a:xfrm>
                          <a:off x="734950" y="3516117"/>
                          <a:ext cx="4241800" cy="266700"/>
                        </a:xfrm>
                        <a:prstGeom prst="rect">
                          <a:avLst/>
                        </a:prstGeom>
                      </p:spPr>
                    </p:pic>
                  </p:oleObj>
                </mc:Fallback>
              </mc:AlternateContent>
            </a:graphicData>
          </a:graphic>
        </p:graphicFrame>
        <p:graphicFrame>
          <p:nvGraphicFramePr>
            <p:cNvPr id="74" name="개체 73"/>
            <p:cNvGraphicFramePr>
              <a:graphicFrameLocks noChangeAspect="1"/>
            </p:cNvGraphicFramePr>
            <p:nvPr>
              <p:extLst>
                <p:ext uri="{D42A27DB-BD31-4B8C-83A1-F6EECF244321}">
                  <p14:modId xmlns:p14="http://schemas.microsoft.com/office/powerpoint/2010/main" val="1847790908"/>
                </p:ext>
              </p:extLst>
            </p:nvPr>
          </p:nvGraphicFramePr>
          <p:xfrm>
            <a:off x="734950" y="3770770"/>
            <a:ext cx="4241800" cy="254000"/>
          </p:xfrm>
          <a:graphic>
            <a:graphicData uri="http://schemas.openxmlformats.org/presentationml/2006/ole">
              <mc:AlternateContent xmlns:mc="http://schemas.openxmlformats.org/markup-compatibility/2006">
                <mc:Choice xmlns:v="urn:schemas-microsoft-com:vml" Requires="v">
                  <p:oleObj spid="_x0000_s3302" name="Image" r:id="rId19" imgW="4241160" imgH="253800" progId="Photoshop.Image.13">
                    <p:embed/>
                  </p:oleObj>
                </mc:Choice>
                <mc:Fallback>
                  <p:oleObj name="Image" r:id="rId19" imgW="4241160" imgH="253800" progId="Photoshop.Image.13">
                    <p:embed/>
                    <p:pic>
                      <p:nvPicPr>
                        <p:cNvPr id="11" name="개체 10"/>
                        <p:cNvPicPr/>
                        <p:nvPr/>
                      </p:nvPicPr>
                      <p:blipFill>
                        <a:blip r:embed="rId20"/>
                        <a:stretch>
                          <a:fillRect/>
                        </a:stretch>
                      </p:blipFill>
                      <p:spPr>
                        <a:xfrm>
                          <a:off x="734950" y="3770770"/>
                          <a:ext cx="4241800" cy="254000"/>
                        </a:xfrm>
                        <a:prstGeom prst="rect">
                          <a:avLst/>
                        </a:prstGeom>
                      </p:spPr>
                    </p:pic>
                  </p:oleObj>
                </mc:Fallback>
              </mc:AlternateContent>
            </a:graphicData>
          </a:graphic>
        </p:graphicFrame>
        <p:graphicFrame>
          <p:nvGraphicFramePr>
            <p:cNvPr id="75" name="개체 74"/>
            <p:cNvGraphicFramePr>
              <a:graphicFrameLocks noChangeAspect="1"/>
            </p:cNvGraphicFramePr>
            <p:nvPr>
              <p:extLst>
                <p:ext uri="{D42A27DB-BD31-4B8C-83A1-F6EECF244321}">
                  <p14:modId xmlns:p14="http://schemas.microsoft.com/office/powerpoint/2010/main" val="181744362"/>
                </p:ext>
              </p:extLst>
            </p:nvPr>
          </p:nvGraphicFramePr>
          <p:xfrm>
            <a:off x="734950" y="4012723"/>
            <a:ext cx="4241800" cy="241300"/>
          </p:xfrm>
          <a:graphic>
            <a:graphicData uri="http://schemas.openxmlformats.org/presentationml/2006/ole">
              <mc:AlternateContent xmlns:mc="http://schemas.openxmlformats.org/markup-compatibility/2006">
                <mc:Choice xmlns:v="urn:schemas-microsoft-com:vml" Requires="v">
                  <p:oleObj spid="_x0000_s3303" name="Image" r:id="rId21" imgW="4241160" imgH="241200" progId="Photoshop.Image.13">
                    <p:embed/>
                  </p:oleObj>
                </mc:Choice>
                <mc:Fallback>
                  <p:oleObj name="Image" r:id="rId21" imgW="4241160" imgH="241200" progId="Photoshop.Image.13">
                    <p:embed/>
                    <p:pic>
                      <p:nvPicPr>
                        <p:cNvPr id="12" name="개체 11"/>
                        <p:cNvPicPr/>
                        <p:nvPr/>
                      </p:nvPicPr>
                      <p:blipFill>
                        <a:blip r:embed="rId22"/>
                        <a:stretch>
                          <a:fillRect/>
                        </a:stretch>
                      </p:blipFill>
                      <p:spPr>
                        <a:xfrm>
                          <a:off x="734950" y="4012723"/>
                          <a:ext cx="4241800" cy="241300"/>
                        </a:xfrm>
                        <a:prstGeom prst="rect">
                          <a:avLst/>
                        </a:prstGeom>
                      </p:spPr>
                    </p:pic>
                  </p:oleObj>
                </mc:Fallback>
              </mc:AlternateContent>
            </a:graphicData>
          </a:graphic>
        </p:graphicFrame>
        <p:graphicFrame>
          <p:nvGraphicFramePr>
            <p:cNvPr id="76" name="개체 75"/>
            <p:cNvGraphicFramePr>
              <a:graphicFrameLocks noChangeAspect="1"/>
            </p:cNvGraphicFramePr>
            <p:nvPr>
              <p:extLst>
                <p:ext uri="{D42A27DB-BD31-4B8C-83A1-F6EECF244321}">
                  <p14:modId xmlns:p14="http://schemas.microsoft.com/office/powerpoint/2010/main" val="1057014823"/>
                </p:ext>
              </p:extLst>
            </p:nvPr>
          </p:nvGraphicFramePr>
          <p:xfrm>
            <a:off x="734950" y="4241976"/>
            <a:ext cx="4241800" cy="266700"/>
          </p:xfrm>
          <a:graphic>
            <a:graphicData uri="http://schemas.openxmlformats.org/presentationml/2006/ole">
              <mc:AlternateContent xmlns:mc="http://schemas.openxmlformats.org/markup-compatibility/2006">
                <mc:Choice xmlns:v="urn:schemas-microsoft-com:vml" Requires="v">
                  <p:oleObj spid="_x0000_s3304" name="Image" r:id="rId23" imgW="4241160" imgH="266400" progId="Photoshop.Image.13">
                    <p:embed/>
                  </p:oleObj>
                </mc:Choice>
                <mc:Fallback>
                  <p:oleObj name="Image" r:id="rId23" imgW="4241160" imgH="266400" progId="Photoshop.Image.13">
                    <p:embed/>
                    <p:pic>
                      <p:nvPicPr>
                        <p:cNvPr id="13" name="개체 12"/>
                        <p:cNvPicPr/>
                        <p:nvPr/>
                      </p:nvPicPr>
                      <p:blipFill>
                        <a:blip r:embed="rId24"/>
                        <a:stretch>
                          <a:fillRect/>
                        </a:stretch>
                      </p:blipFill>
                      <p:spPr>
                        <a:xfrm>
                          <a:off x="734950" y="4241976"/>
                          <a:ext cx="4241800" cy="266700"/>
                        </a:xfrm>
                        <a:prstGeom prst="rect">
                          <a:avLst/>
                        </a:prstGeom>
                      </p:spPr>
                    </p:pic>
                  </p:oleObj>
                </mc:Fallback>
              </mc:AlternateContent>
            </a:graphicData>
          </a:graphic>
        </p:graphicFrame>
        <p:graphicFrame>
          <p:nvGraphicFramePr>
            <p:cNvPr id="77" name="개체 76"/>
            <p:cNvGraphicFramePr>
              <a:graphicFrameLocks noChangeAspect="1"/>
            </p:cNvGraphicFramePr>
            <p:nvPr>
              <p:extLst>
                <p:ext uri="{D42A27DB-BD31-4B8C-83A1-F6EECF244321}">
                  <p14:modId xmlns:p14="http://schemas.microsoft.com/office/powerpoint/2010/main" val="1120104105"/>
                </p:ext>
              </p:extLst>
            </p:nvPr>
          </p:nvGraphicFramePr>
          <p:xfrm>
            <a:off x="734950" y="4496629"/>
            <a:ext cx="4241800" cy="254000"/>
          </p:xfrm>
          <a:graphic>
            <a:graphicData uri="http://schemas.openxmlformats.org/presentationml/2006/ole">
              <mc:AlternateContent xmlns:mc="http://schemas.openxmlformats.org/markup-compatibility/2006">
                <mc:Choice xmlns:v="urn:schemas-microsoft-com:vml" Requires="v">
                  <p:oleObj spid="_x0000_s3305" name="Image" r:id="rId25" imgW="4241160" imgH="253800" progId="Photoshop.Image.13">
                    <p:embed/>
                  </p:oleObj>
                </mc:Choice>
                <mc:Fallback>
                  <p:oleObj name="Image" r:id="rId25" imgW="4241160" imgH="253800" progId="Photoshop.Image.13">
                    <p:embed/>
                    <p:pic>
                      <p:nvPicPr>
                        <p:cNvPr id="14" name="개체 13"/>
                        <p:cNvPicPr/>
                        <p:nvPr/>
                      </p:nvPicPr>
                      <p:blipFill>
                        <a:blip r:embed="rId26"/>
                        <a:stretch>
                          <a:fillRect/>
                        </a:stretch>
                      </p:blipFill>
                      <p:spPr>
                        <a:xfrm>
                          <a:off x="734950" y="4496629"/>
                          <a:ext cx="4241800" cy="254000"/>
                        </a:xfrm>
                        <a:prstGeom prst="rect">
                          <a:avLst/>
                        </a:prstGeom>
                      </p:spPr>
                    </p:pic>
                  </p:oleObj>
                </mc:Fallback>
              </mc:AlternateContent>
            </a:graphicData>
          </a:graphic>
        </p:graphicFrame>
        <p:graphicFrame>
          <p:nvGraphicFramePr>
            <p:cNvPr id="78" name="개체 77"/>
            <p:cNvGraphicFramePr>
              <a:graphicFrameLocks noChangeAspect="1"/>
            </p:cNvGraphicFramePr>
            <p:nvPr>
              <p:extLst>
                <p:ext uri="{D42A27DB-BD31-4B8C-83A1-F6EECF244321}">
                  <p14:modId xmlns:p14="http://schemas.microsoft.com/office/powerpoint/2010/main" val="3245977783"/>
                </p:ext>
              </p:extLst>
            </p:nvPr>
          </p:nvGraphicFramePr>
          <p:xfrm>
            <a:off x="734950" y="4738579"/>
            <a:ext cx="4241800" cy="266700"/>
          </p:xfrm>
          <a:graphic>
            <a:graphicData uri="http://schemas.openxmlformats.org/presentationml/2006/ole">
              <mc:AlternateContent xmlns:mc="http://schemas.openxmlformats.org/markup-compatibility/2006">
                <mc:Choice xmlns:v="urn:schemas-microsoft-com:vml" Requires="v">
                  <p:oleObj spid="_x0000_s3306" name="Image" r:id="rId27" imgW="4241160" imgH="266400" progId="Photoshop.Image.13">
                    <p:embed/>
                  </p:oleObj>
                </mc:Choice>
                <mc:Fallback>
                  <p:oleObj name="Image" r:id="rId27" imgW="4241160" imgH="266400" progId="Photoshop.Image.13">
                    <p:embed/>
                    <p:pic>
                      <p:nvPicPr>
                        <p:cNvPr id="15" name="개체 14"/>
                        <p:cNvPicPr/>
                        <p:nvPr/>
                      </p:nvPicPr>
                      <p:blipFill>
                        <a:blip r:embed="rId28"/>
                        <a:stretch>
                          <a:fillRect/>
                        </a:stretch>
                      </p:blipFill>
                      <p:spPr>
                        <a:xfrm>
                          <a:off x="734950" y="4738579"/>
                          <a:ext cx="4241800" cy="266700"/>
                        </a:xfrm>
                        <a:prstGeom prst="rect">
                          <a:avLst/>
                        </a:prstGeom>
                      </p:spPr>
                    </p:pic>
                  </p:oleObj>
                </mc:Fallback>
              </mc:AlternateContent>
            </a:graphicData>
          </a:graphic>
        </p:graphicFrame>
      </p:grpSp>
      <p:grpSp>
        <p:nvGrpSpPr>
          <p:cNvPr id="93" name="그룹 92"/>
          <p:cNvGrpSpPr/>
          <p:nvPr/>
        </p:nvGrpSpPr>
        <p:grpSpPr>
          <a:xfrm>
            <a:off x="4458745" y="3912139"/>
            <a:ext cx="3270460" cy="2212561"/>
            <a:chOff x="726967" y="2064399"/>
            <a:chExt cx="4355172" cy="2946400"/>
          </a:xfrm>
        </p:grpSpPr>
        <p:graphicFrame>
          <p:nvGraphicFramePr>
            <p:cNvPr id="94" name="개체 93"/>
            <p:cNvGraphicFramePr>
              <a:graphicFrameLocks noChangeAspect="1"/>
            </p:cNvGraphicFramePr>
            <p:nvPr>
              <p:extLst>
                <p:ext uri="{D42A27DB-BD31-4B8C-83A1-F6EECF244321}">
                  <p14:modId xmlns:p14="http://schemas.microsoft.com/office/powerpoint/2010/main" val="3345719702"/>
                </p:ext>
              </p:extLst>
            </p:nvPr>
          </p:nvGraphicFramePr>
          <p:xfrm>
            <a:off x="726967" y="2064399"/>
            <a:ext cx="4355172" cy="2946400"/>
          </p:xfrm>
          <a:graphic>
            <a:graphicData uri="http://schemas.openxmlformats.org/presentationml/2006/ole">
              <mc:AlternateContent xmlns:mc="http://schemas.openxmlformats.org/markup-compatibility/2006">
                <mc:Choice xmlns:v="urn:schemas-microsoft-com:vml" Requires="v">
                  <p:oleObj spid="_x0000_s3307" name="Image" r:id="rId7" imgW="4241160" imgH="2945880" progId="Photoshop.Image.13">
                    <p:embed/>
                  </p:oleObj>
                </mc:Choice>
                <mc:Fallback>
                  <p:oleObj name="Image" r:id="rId7" imgW="4241160" imgH="2945880" progId="Photoshop.Image.13">
                    <p:embed/>
                    <p:pic>
                      <p:nvPicPr>
                        <p:cNvPr id="57" name="개체 56"/>
                        <p:cNvPicPr/>
                        <p:nvPr/>
                      </p:nvPicPr>
                      <p:blipFill>
                        <a:blip r:embed="rId8"/>
                        <a:stretch>
                          <a:fillRect/>
                        </a:stretch>
                      </p:blipFill>
                      <p:spPr>
                        <a:xfrm>
                          <a:off x="726967" y="2064399"/>
                          <a:ext cx="4355172" cy="2946400"/>
                        </a:xfrm>
                        <a:prstGeom prst="rect">
                          <a:avLst/>
                        </a:prstGeom>
                      </p:spPr>
                    </p:pic>
                  </p:oleObj>
                </mc:Fallback>
              </mc:AlternateContent>
            </a:graphicData>
          </a:graphic>
        </p:graphicFrame>
        <p:graphicFrame>
          <p:nvGraphicFramePr>
            <p:cNvPr id="95" name="개체 94"/>
            <p:cNvGraphicFramePr>
              <a:graphicFrameLocks noChangeAspect="1"/>
            </p:cNvGraphicFramePr>
            <p:nvPr>
              <p:extLst>
                <p:ext uri="{D42A27DB-BD31-4B8C-83A1-F6EECF244321}">
                  <p14:modId xmlns:p14="http://schemas.microsoft.com/office/powerpoint/2010/main" val="1623766049"/>
                </p:ext>
              </p:extLst>
            </p:nvPr>
          </p:nvGraphicFramePr>
          <p:xfrm>
            <a:off x="734950" y="2064399"/>
            <a:ext cx="4241800" cy="254000"/>
          </p:xfrm>
          <a:graphic>
            <a:graphicData uri="http://schemas.openxmlformats.org/presentationml/2006/ole">
              <mc:AlternateContent xmlns:mc="http://schemas.openxmlformats.org/markup-compatibility/2006">
                <mc:Choice xmlns:v="urn:schemas-microsoft-com:vml" Requires="v">
                  <p:oleObj spid="_x0000_s3308" name="Image" r:id="rId9" imgW="4241160" imgH="253800" progId="Photoshop.Image.13">
                    <p:embed/>
                  </p:oleObj>
                </mc:Choice>
                <mc:Fallback>
                  <p:oleObj name="Image" r:id="rId9" imgW="4241160" imgH="253800" progId="Photoshop.Image.13">
                    <p:embed/>
                    <p:pic>
                      <p:nvPicPr>
                        <p:cNvPr id="62" name="개체 61"/>
                        <p:cNvPicPr/>
                        <p:nvPr/>
                      </p:nvPicPr>
                      <p:blipFill>
                        <a:blip r:embed="rId10"/>
                        <a:stretch>
                          <a:fillRect/>
                        </a:stretch>
                      </p:blipFill>
                      <p:spPr>
                        <a:xfrm>
                          <a:off x="734950" y="2064399"/>
                          <a:ext cx="4241800" cy="254000"/>
                        </a:xfrm>
                        <a:prstGeom prst="rect">
                          <a:avLst/>
                        </a:prstGeom>
                      </p:spPr>
                    </p:pic>
                  </p:oleObj>
                </mc:Fallback>
              </mc:AlternateContent>
            </a:graphicData>
          </a:graphic>
        </p:graphicFrame>
        <p:graphicFrame>
          <p:nvGraphicFramePr>
            <p:cNvPr id="96" name="개체 95"/>
            <p:cNvGraphicFramePr>
              <a:graphicFrameLocks noChangeAspect="1"/>
            </p:cNvGraphicFramePr>
            <p:nvPr>
              <p:extLst>
                <p:ext uri="{D42A27DB-BD31-4B8C-83A1-F6EECF244321}">
                  <p14:modId xmlns:p14="http://schemas.microsoft.com/office/powerpoint/2010/main" val="820161323"/>
                </p:ext>
              </p:extLst>
            </p:nvPr>
          </p:nvGraphicFramePr>
          <p:xfrm>
            <a:off x="734950" y="2306352"/>
            <a:ext cx="4241800" cy="266700"/>
          </p:xfrm>
          <a:graphic>
            <a:graphicData uri="http://schemas.openxmlformats.org/presentationml/2006/ole">
              <mc:AlternateContent xmlns:mc="http://schemas.openxmlformats.org/markup-compatibility/2006">
                <mc:Choice xmlns:v="urn:schemas-microsoft-com:vml" Requires="v">
                  <p:oleObj spid="_x0000_s3309" name="Image" r:id="rId11" imgW="4241160" imgH="266400" progId="Photoshop.Image.13">
                    <p:embed/>
                  </p:oleObj>
                </mc:Choice>
                <mc:Fallback>
                  <p:oleObj name="Image" r:id="rId11" imgW="4241160" imgH="266400" progId="Photoshop.Image.13">
                    <p:embed/>
                    <p:pic>
                      <p:nvPicPr>
                        <p:cNvPr id="63" name="개체 62"/>
                        <p:cNvPicPr/>
                        <p:nvPr/>
                      </p:nvPicPr>
                      <p:blipFill>
                        <a:blip r:embed="rId12"/>
                        <a:stretch>
                          <a:fillRect/>
                        </a:stretch>
                      </p:blipFill>
                      <p:spPr>
                        <a:xfrm>
                          <a:off x="734950" y="2306352"/>
                          <a:ext cx="4241800" cy="266700"/>
                        </a:xfrm>
                        <a:prstGeom prst="rect">
                          <a:avLst/>
                        </a:prstGeom>
                      </p:spPr>
                    </p:pic>
                  </p:oleObj>
                </mc:Fallback>
              </mc:AlternateContent>
            </a:graphicData>
          </a:graphic>
        </p:graphicFrame>
        <p:graphicFrame>
          <p:nvGraphicFramePr>
            <p:cNvPr id="99" name="개체 98"/>
            <p:cNvGraphicFramePr>
              <a:graphicFrameLocks noChangeAspect="1"/>
            </p:cNvGraphicFramePr>
            <p:nvPr>
              <p:extLst>
                <p:ext uri="{D42A27DB-BD31-4B8C-83A1-F6EECF244321}">
                  <p14:modId xmlns:p14="http://schemas.microsoft.com/office/powerpoint/2010/main" val="1805613705"/>
                </p:ext>
              </p:extLst>
            </p:nvPr>
          </p:nvGraphicFramePr>
          <p:xfrm>
            <a:off x="734950" y="3032211"/>
            <a:ext cx="4241800" cy="254000"/>
          </p:xfrm>
          <a:graphic>
            <a:graphicData uri="http://schemas.openxmlformats.org/presentationml/2006/ole">
              <mc:AlternateContent xmlns:mc="http://schemas.openxmlformats.org/markup-compatibility/2006">
                <mc:Choice xmlns:v="urn:schemas-microsoft-com:vml" Requires="v">
                  <p:oleObj spid="_x0000_s3310" name="Image" r:id="rId13" imgW="4241160" imgH="253800" progId="Photoshop.Image.13">
                    <p:embed/>
                  </p:oleObj>
                </mc:Choice>
                <mc:Fallback>
                  <p:oleObj name="Image" r:id="rId13" imgW="4241160" imgH="253800" progId="Photoshop.Image.13">
                    <p:embed/>
                    <p:pic>
                      <p:nvPicPr>
                        <p:cNvPr id="71" name="개체 70"/>
                        <p:cNvPicPr/>
                        <p:nvPr/>
                      </p:nvPicPr>
                      <p:blipFill>
                        <a:blip r:embed="rId14"/>
                        <a:stretch>
                          <a:fillRect/>
                        </a:stretch>
                      </p:blipFill>
                      <p:spPr>
                        <a:xfrm>
                          <a:off x="734950" y="3032211"/>
                          <a:ext cx="4241800" cy="254000"/>
                        </a:xfrm>
                        <a:prstGeom prst="rect">
                          <a:avLst/>
                        </a:prstGeom>
                      </p:spPr>
                    </p:pic>
                  </p:oleObj>
                </mc:Fallback>
              </mc:AlternateContent>
            </a:graphicData>
          </a:graphic>
        </p:graphicFrame>
        <p:graphicFrame>
          <p:nvGraphicFramePr>
            <p:cNvPr id="100" name="개체 99"/>
            <p:cNvGraphicFramePr>
              <a:graphicFrameLocks noChangeAspect="1"/>
            </p:cNvGraphicFramePr>
            <p:nvPr>
              <p:extLst>
                <p:ext uri="{D42A27DB-BD31-4B8C-83A1-F6EECF244321}">
                  <p14:modId xmlns:p14="http://schemas.microsoft.com/office/powerpoint/2010/main" val="3837320904"/>
                </p:ext>
              </p:extLst>
            </p:nvPr>
          </p:nvGraphicFramePr>
          <p:xfrm>
            <a:off x="734951" y="3274164"/>
            <a:ext cx="4241800" cy="254000"/>
          </p:xfrm>
          <a:graphic>
            <a:graphicData uri="http://schemas.openxmlformats.org/presentationml/2006/ole">
              <mc:AlternateContent xmlns:mc="http://schemas.openxmlformats.org/markup-compatibility/2006">
                <mc:Choice xmlns:v="urn:schemas-microsoft-com:vml" Requires="v">
                  <p:oleObj spid="_x0000_s3311" name="Image" r:id="rId15" imgW="4241160" imgH="253800" progId="Photoshop.Image.13">
                    <p:embed/>
                  </p:oleObj>
                </mc:Choice>
                <mc:Fallback>
                  <p:oleObj name="Image" r:id="rId15" imgW="4241160" imgH="253800" progId="Photoshop.Image.13">
                    <p:embed/>
                    <p:pic>
                      <p:nvPicPr>
                        <p:cNvPr id="72" name="개체 71"/>
                        <p:cNvPicPr/>
                        <p:nvPr/>
                      </p:nvPicPr>
                      <p:blipFill>
                        <a:blip r:embed="rId16"/>
                        <a:stretch>
                          <a:fillRect/>
                        </a:stretch>
                      </p:blipFill>
                      <p:spPr>
                        <a:xfrm>
                          <a:off x="734951" y="3274164"/>
                          <a:ext cx="4241800" cy="254000"/>
                        </a:xfrm>
                        <a:prstGeom prst="rect">
                          <a:avLst/>
                        </a:prstGeom>
                      </p:spPr>
                    </p:pic>
                  </p:oleObj>
                </mc:Fallback>
              </mc:AlternateContent>
            </a:graphicData>
          </a:graphic>
        </p:graphicFrame>
        <p:graphicFrame>
          <p:nvGraphicFramePr>
            <p:cNvPr id="101" name="개체 100"/>
            <p:cNvGraphicFramePr>
              <a:graphicFrameLocks noChangeAspect="1"/>
            </p:cNvGraphicFramePr>
            <p:nvPr>
              <p:extLst>
                <p:ext uri="{D42A27DB-BD31-4B8C-83A1-F6EECF244321}">
                  <p14:modId xmlns:p14="http://schemas.microsoft.com/office/powerpoint/2010/main" val="1143612143"/>
                </p:ext>
              </p:extLst>
            </p:nvPr>
          </p:nvGraphicFramePr>
          <p:xfrm>
            <a:off x="734950" y="3516117"/>
            <a:ext cx="4241800" cy="266700"/>
          </p:xfrm>
          <a:graphic>
            <a:graphicData uri="http://schemas.openxmlformats.org/presentationml/2006/ole">
              <mc:AlternateContent xmlns:mc="http://schemas.openxmlformats.org/markup-compatibility/2006">
                <mc:Choice xmlns:v="urn:schemas-microsoft-com:vml" Requires="v">
                  <p:oleObj spid="_x0000_s3312" name="Image" r:id="rId17" imgW="4241160" imgH="266400" progId="Photoshop.Image.13">
                    <p:embed/>
                  </p:oleObj>
                </mc:Choice>
                <mc:Fallback>
                  <p:oleObj name="Image" r:id="rId17" imgW="4241160" imgH="266400" progId="Photoshop.Image.13">
                    <p:embed/>
                    <p:pic>
                      <p:nvPicPr>
                        <p:cNvPr id="73" name="개체 72"/>
                        <p:cNvPicPr/>
                        <p:nvPr/>
                      </p:nvPicPr>
                      <p:blipFill>
                        <a:blip r:embed="rId18"/>
                        <a:stretch>
                          <a:fillRect/>
                        </a:stretch>
                      </p:blipFill>
                      <p:spPr>
                        <a:xfrm>
                          <a:off x="734950" y="3516117"/>
                          <a:ext cx="4241800" cy="266700"/>
                        </a:xfrm>
                        <a:prstGeom prst="rect">
                          <a:avLst/>
                        </a:prstGeom>
                      </p:spPr>
                    </p:pic>
                  </p:oleObj>
                </mc:Fallback>
              </mc:AlternateContent>
            </a:graphicData>
          </a:graphic>
        </p:graphicFrame>
        <p:graphicFrame>
          <p:nvGraphicFramePr>
            <p:cNvPr id="105" name="개체 104"/>
            <p:cNvGraphicFramePr>
              <a:graphicFrameLocks noChangeAspect="1"/>
            </p:cNvGraphicFramePr>
            <p:nvPr>
              <p:extLst>
                <p:ext uri="{D42A27DB-BD31-4B8C-83A1-F6EECF244321}">
                  <p14:modId xmlns:p14="http://schemas.microsoft.com/office/powerpoint/2010/main" val="2005942015"/>
                </p:ext>
              </p:extLst>
            </p:nvPr>
          </p:nvGraphicFramePr>
          <p:xfrm>
            <a:off x="734950" y="4012723"/>
            <a:ext cx="4241800" cy="241300"/>
          </p:xfrm>
          <a:graphic>
            <a:graphicData uri="http://schemas.openxmlformats.org/presentationml/2006/ole">
              <mc:AlternateContent xmlns:mc="http://schemas.openxmlformats.org/markup-compatibility/2006">
                <mc:Choice xmlns:v="urn:schemas-microsoft-com:vml" Requires="v">
                  <p:oleObj spid="_x0000_s3313" name="Image" r:id="rId21" imgW="4241160" imgH="241200" progId="Photoshop.Image.13">
                    <p:embed/>
                  </p:oleObj>
                </mc:Choice>
                <mc:Fallback>
                  <p:oleObj name="Image" r:id="rId21" imgW="4241160" imgH="241200" progId="Photoshop.Image.13">
                    <p:embed/>
                    <p:pic>
                      <p:nvPicPr>
                        <p:cNvPr id="75" name="개체 74"/>
                        <p:cNvPicPr/>
                        <p:nvPr/>
                      </p:nvPicPr>
                      <p:blipFill>
                        <a:blip r:embed="rId22"/>
                        <a:stretch>
                          <a:fillRect/>
                        </a:stretch>
                      </p:blipFill>
                      <p:spPr>
                        <a:xfrm>
                          <a:off x="734950" y="4012723"/>
                          <a:ext cx="4241800" cy="241300"/>
                        </a:xfrm>
                        <a:prstGeom prst="rect">
                          <a:avLst/>
                        </a:prstGeom>
                      </p:spPr>
                    </p:pic>
                  </p:oleObj>
                </mc:Fallback>
              </mc:AlternateContent>
            </a:graphicData>
          </a:graphic>
        </p:graphicFrame>
        <p:graphicFrame>
          <p:nvGraphicFramePr>
            <p:cNvPr id="108" name="개체 107"/>
            <p:cNvGraphicFramePr>
              <a:graphicFrameLocks noChangeAspect="1"/>
            </p:cNvGraphicFramePr>
            <p:nvPr>
              <p:extLst>
                <p:ext uri="{D42A27DB-BD31-4B8C-83A1-F6EECF244321}">
                  <p14:modId xmlns:p14="http://schemas.microsoft.com/office/powerpoint/2010/main" val="2749834541"/>
                </p:ext>
              </p:extLst>
            </p:nvPr>
          </p:nvGraphicFramePr>
          <p:xfrm>
            <a:off x="734950" y="4738579"/>
            <a:ext cx="4241800" cy="266700"/>
          </p:xfrm>
          <a:graphic>
            <a:graphicData uri="http://schemas.openxmlformats.org/presentationml/2006/ole">
              <mc:AlternateContent xmlns:mc="http://schemas.openxmlformats.org/markup-compatibility/2006">
                <mc:Choice xmlns:v="urn:schemas-microsoft-com:vml" Requires="v">
                  <p:oleObj spid="_x0000_s3314" name="Image" r:id="rId27" imgW="4241160" imgH="266400" progId="Photoshop.Image.13">
                    <p:embed/>
                  </p:oleObj>
                </mc:Choice>
                <mc:Fallback>
                  <p:oleObj name="Image" r:id="rId27" imgW="4241160" imgH="266400" progId="Photoshop.Image.13">
                    <p:embed/>
                    <p:pic>
                      <p:nvPicPr>
                        <p:cNvPr id="78" name="개체 77"/>
                        <p:cNvPicPr/>
                        <p:nvPr/>
                      </p:nvPicPr>
                      <p:blipFill>
                        <a:blip r:embed="rId28"/>
                        <a:stretch>
                          <a:fillRect/>
                        </a:stretch>
                      </p:blipFill>
                      <p:spPr>
                        <a:xfrm>
                          <a:off x="734950" y="4738579"/>
                          <a:ext cx="4241800" cy="266700"/>
                        </a:xfrm>
                        <a:prstGeom prst="rect">
                          <a:avLst/>
                        </a:prstGeom>
                      </p:spPr>
                    </p:pic>
                  </p:oleObj>
                </mc:Fallback>
              </mc:AlternateContent>
            </a:graphicData>
          </a:graphic>
        </p:graphicFrame>
      </p:grpSp>
      <p:sp>
        <p:nvSpPr>
          <p:cNvPr id="54" name="직사각형 53"/>
          <p:cNvSpPr/>
          <p:nvPr/>
        </p:nvSpPr>
        <p:spPr>
          <a:xfrm>
            <a:off x="180000" y="6300000"/>
            <a:ext cx="720000" cy="360000"/>
          </a:xfrm>
          <a:prstGeom prst="rect">
            <a:avLst/>
          </a:prstGeom>
          <a:blipFill dpi="0" rotWithShape="1">
            <a:blip r:embed="rId29">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0486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3ab381a0c47_0_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58" name="Google Shape;833;g3b4626be5b6_12_67"/>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dirty="0" smtClean="0">
                <a:solidFill>
                  <a:srgbClr val="0F172A"/>
                </a:solidFill>
                <a:latin typeface="+mj-ea"/>
                <a:ea typeface="+mj-ea"/>
                <a:cs typeface="Calibri"/>
                <a:sym typeface="Calibri"/>
              </a:rPr>
              <a:t>Troubleshooting</a:t>
            </a:r>
            <a:r>
              <a:rPr lang="en-US" sz="3200" b="1" i="0" u="none" strike="noStrike" cap="none" dirty="0" smtClean="0">
                <a:solidFill>
                  <a:srgbClr val="0F172A"/>
                </a:solidFill>
                <a:latin typeface="+mj-ea"/>
                <a:ea typeface="+mj-ea"/>
                <a:cs typeface="Calibri"/>
                <a:sym typeface="Calibri"/>
              </a:rPr>
              <a:t> </a:t>
            </a:r>
            <a:endParaRPr sz="3200" b="1" i="0" u="none" strike="noStrike" cap="none" dirty="0">
              <a:solidFill>
                <a:srgbClr val="0F172A"/>
              </a:solidFill>
              <a:latin typeface="+mj-ea"/>
              <a:ea typeface="+mj-ea"/>
              <a:cs typeface="Calibri"/>
              <a:sym typeface="Calibri"/>
            </a:endParaRPr>
          </a:p>
        </p:txBody>
      </p:sp>
      <p:sp>
        <p:nvSpPr>
          <p:cNvPr id="38" name="Google Shape;209;g3b4626be5b6_0_28"/>
          <p:cNvSpPr/>
          <p:nvPr/>
        </p:nvSpPr>
        <p:spPr>
          <a:xfrm>
            <a:off x="915225"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Issue</a:t>
            </a:r>
            <a:endParaRPr sz="1600" b="1" i="0" u="none" strike="noStrike" cap="none" dirty="0">
              <a:solidFill>
                <a:schemeClr val="lt1"/>
              </a:solidFill>
              <a:latin typeface="+mn-ea"/>
              <a:ea typeface="+mn-ea"/>
              <a:cs typeface="Calibri"/>
              <a:sym typeface="Calibri"/>
            </a:endParaRPr>
          </a:p>
        </p:txBody>
      </p:sp>
      <p:sp>
        <p:nvSpPr>
          <p:cNvPr id="39" name="Google Shape;209;g3b4626be5b6_0_28"/>
          <p:cNvSpPr/>
          <p:nvPr/>
        </p:nvSpPr>
        <p:spPr>
          <a:xfrm>
            <a:off x="4671975"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Cause</a:t>
            </a:r>
            <a:endParaRPr sz="1600" b="1" i="0" u="none" strike="noStrike" cap="none" dirty="0">
              <a:solidFill>
                <a:schemeClr val="lt1"/>
              </a:solidFill>
              <a:latin typeface="+mn-ea"/>
              <a:ea typeface="+mn-ea"/>
              <a:cs typeface="Calibri"/>
              <a:sym typeface="Calibri"/>
            </a:endParaRPr>
          </a:p>
        </p:txBody>
      </p:sp>
      <p:sp>
        <p:nvSpPr>
          <p:cNvPr id="40" name="Google Shape;209;g3b4626be5b6_0_28"/>
          <p:cNvSpPr/>
          <p:nvPr/>
        </p:nvSpPr>
        <p:spPr>
          <a:xfrm>
            <a:off x="8432100"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Solution</a:t>
            </a:r>
            <a:endParaRPr sz="1600" b="1" i="0" u="none" strike="noStrike" cap="none" dirty="0">
              <a:solidFill>
                <a:schemeClr val="lt1"/>
              </a:solidFill>
              <a:latin typeface="+mn-ea"/>
              <a:ea typeface="+mn-ea"/>
              <a:cs typeface="Calibri"/>
              <a:sym typeface="Calibri"/>
            </a:endParaRPr>
          </a:p>
        </p:txBody>
      </p:sp>
      <p:sp>
        <p:nvSpPr>
          <p:cNvPr id="41" name="Google Shape;499;g3b268a8e323_0_90"/>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smtClean="0">
                <a:solidFill>
                  <a:srgbClr val="0F172A"/>
                </a:solidFill>
                <a:latin typeface="+mj-ea"/>
                <a:ea typeface="+mj-ea"/>
                <a:cs typeface="Calibri"/>
                <a:sym typeface="Calibri"/>
              </a:rPr>
              <a:t>ROS</a:t>
            </a:r>
            <a:endParaRPr sz="2400" b="1" i="0" u="none" strike="noStrike" cap="none" dirty="0">
              <a:solidFill>
                <a:srgbClr val="0F172A"/>
              </a:solidFill>
              <a:latin typeface="+mj-ea"/>
              <a:ea typeface="+mj-ea"/>
              <a:cs typeface="Calibri"/>
              <a:sym typeface="Calibri"/>
            </a:endParaRPr>
          </a:p>
        </p:txBody>
      </p:sp>
      <p:cxnSp>
        <p:nvCxnSpPr>
          <p:cNvPr id="42" name="Google Shape;500;g3b268a8e323_0_90"/>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43" name="Google Shape;501;g3b268a8e323_0_90"/>
          <p:cNvGrpSpPr/>
          <p:nvPr/>
        </p:nvGrpSpPr>
        <p:grpSpPr>
          <a:xfrm>
            <a:off x="641577" y="1042833"/>
            <a:ext cx="314106" cy="141668"/>
            <a:chOff x="3513362" y="809644"/>
            <a:chExt cx="625959" cy="282319"/>
          </a:xfrm>
        </p:grpSpPr>
        <p:grpSp>
          <p:nvGrpSpPr>
            <p:cNvPr id="44" name="Google Shape;502;g3b268a8e323_0_90"/>
            <p:cNvGrpSpPr/>
            <p:nvPr/>
          </p:nvGrpSpPr>
          <p:grpSpPr>
            <a:xfrm>
              <a:off x="3885521" y="809644"/>
              <a:ext cx="253800" cy="282319"/>
              <a:chOff x="3885521" y="809644"/>
              <a:chExt cx="253800" cy="282319"/>
            </a:xfrm>
          </p:grpSpPr>
          <p:sp>
            <p:nvSpPr>
              <p:cNvPr id="51" name="Google Shape;503;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04;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5" name="Google Shape;505;g3b268a8e323_0_90"/>
            <p:cNvGrpSpPr/>
            <p:nvPr/>
          </p:nvGrpSpPr>
          <p:grpSpPr>
            <a:xfrm>
              <a:off x="3699441" y="809644"/>
              <a:ext cx="253800" cy="282319"/>
              <a:chOff x="3885521" y="809644"/>
              <a:chExt cx="253800" cy="282319"/>
            </a:xfrm>
          </p:grpSpPr>
          <p:sp>
            <p:nvSpPr>
              <p:cNvPr id="49" name="Google Shape;506;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 name="Google Shape;507;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6" name="Google Shape;508;g3b268a8e323_0_90"/>
            <p:cNvGrpSpPr/>
            <p:nvPr/>
          </p:nvGrpSpPr>
          <p:grpSpPr>
            <a:xfrm>
              <a:off x="3513362" y="809644"/>
              <a:ext cx="253800" cy="282319"/>
              <a:chOff x="3885521" y="809644"/>
              <a:chExt cx="253800" cy="282319"/>
            </a:xfrm>
          </p:grpSpPr>
          <p:sp>
            <p:nvSpPr>
              <p:cNvPr id="47" name="Google Shape;509;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 name="Google Shape;510;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53" name="Google Shape;867;g3b4626be5b6_12_67"/>
          <p:cNvSpPr txBox="1"/>
          <p:nvPr/>
        </p:nvSpPr>
        <p:spPr>
          <a:xfrm>
            <a:off x="736658" y="2329200"/>
            <a:ext cx="320113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altLang="en-US" b="1" dirty="0" smtClean="0">
                <a:solidFill>
                  <a:srgbClr val="0F172A"/>
                </a:solidFill>
                <a:latin typeface="+mn-ea"/>
                <a:ea typeface="+mn-ea"/>
              </a:rPr>
              <a:t>불규칙적인 토픽 메시지 손실</a:t>
            </a:r>
            <a:endParaRPr lang="en-US" altLang="ko-KR" b="1" dirty="0" smtClean="0">
              <a:solidFill>
                <a:srgbClr val="0F172A"/>
              </a:solidFill>
              <a:latin typeface="+mn-ea"/>
              <a:ea typeface="+mn-ea"/>
            </a:endParaRPr>
          </a:p>
          <a:p>
            <a:pPr marL="0" marR="0" lvl="0" indent="0" algn="ctr" rtl="0">
              <a:lnSpc>
                <a:spcPct val="100000"/>
              </a:lnSpc>
              <a:spcBef>
                <a:spcPts val="0"/>
              </a:spcBef>
              <a:spcAft>
                <a:spcPts val="0"/>
              </a:spcAft>
              <a:buNone/>
            </a:pPr>
            <a:r>
              <a:rPr lang="en-US" altLang="ko-KR" b="1" i="0" u="none" strike="noStrike" cap="none" dirty="0" smtClean="0">
                <a:solidFill>
                  <a:srgbClr val="0F172A"/>
                </a:solidFill>
                <a:latin typeface="+mn-ea"/>
                <a:ea typeface="+mn-ea"/>
                <a:sym typeface="Arial"/>
              </a:rPr>
              <a:t>Publisher / Subscriber </a:t>
            </a:r>
            <a:r>
              <a:rPr lang="ko-KR" altLang="en-US" b="1" i="0" u="none" strike="noStrike" cap="none" dirty="0" smtClean="0">
                <a:solidFill>
                  <a:srgbClr val="0F172A"/>
                </a:solidFill>
                <a:latin typeface="+mn-ea"/>
                <a:ea typeface="+mn-ea"/>
                <a:sym typeface="Arial"/>
              </a:rPr>
              <a:t>비정상 동작</a:t>
            </a:r>
            <a:endParaRPr b="1" i="0" u="none" strike="noStrike" cap="none" dirty="0">
              <a:solidFill>
                <a:srgbClr val="0F172A"/>
              </a:solidFill>
              <a:latin typeface="+mn-ea"/>
              <a:ea typeface="+mn-ea"/>
              <a:sym typeface="Arial"/>
            </a:endParaRPr>
          </a:p>
        </p:txBody>
      </p:sp>
      <p:sp>
        <p:nvSpPr>
          <p:cNvPr id="59" name="Google Shape;867;g3b4626be5b6_12_67"/>
          <p:cNvSpPr txBox="1"/>
          <p:nvPr/>
        </p:nvSpPr>
        <p:spPr>
          <a:xfrm>
            <a:off x="4490958" y="2329200"/>
            <a:ext cx="320603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altLang="ko-KR" b="1" dirty="0" smtClean="0">
                <a:solidFill>
                  <a:srgbClr val="0F172A"/>
                </a:solidFill>
                <a:latin typeface="+mn-ea"/>
                <a:ea typeface="+mn-ea"/>
              </a:rPr>
              <a:t>Publisher / Subscriber </a:t>
            </a:r>
            <a:r>
              <a:rPr lang="en-US" altLang="ko-KR" b="1" dirty="0" err="1" smtClean="0">
                <a:solidFill>
                  <a:srgbClr val="0F172A"/>
                </a:solidFill>
                <a:latin typeface="+mn-ea"/>
                <a:ea typeface="+mn-ea"/>
              </a:rPr>
              <a:t>QoS</a:t>
            </a:r>
            <a:r>
              <a:rPr lang="en-US" altLang="ko-KR" b="1" dirty="0" smtClean="0">
                <a:solidFill>
                  <a:srgbClr val="0F172A"/>
                </a:solidFill>
                <a:latin typeface="+mn-ea"/>
                <a:ea typeface="+mn-ea"/>
              </a:rPr>
              <a:t> </a:t>
            </a:r>
            <a:r>
              <a:rPr lang="ko-KR" altLang="en-US" b="1" dirty="0" smtClean="0">
                <a:solidFill>
                  <a:srgbClr val="0F172A"/>
                </a:solidFill>
                <a:latin typeface="+mn-ea"/>
                <a:ea typeface="+mn-ea"/>
              </a:rPr>
              <a:t>불일치</a:t>
            </a:r>
            <a:r>
              <a:rPr lang="en-US" altLang="ko-KR" b="1" dirty="0" smtClean="0">
                <a:solidFill>
                  <a:srgbClr val="0F172A"/>
                </a:solidFill>
                <a:latin typeface="+mn-ea"/>
                <a:ea typeface="+mn-ea"/>
              </a:rPr>
              <a:t/>
            </a:r>
            <a:br>
              <a:rPr lang="en-US" altLang="ko-KR" b="1" dirty="0" smtClean="0">
                <a:solidFill>
                  <a:srgbClr val="0F172A"/>
                </a:solidFill>
                <a:latin typeface="+mn-ea"/>
                <a:ea typeface="+mn-ea"/>
              </a:rPr>
            </a:br>
            <a:r>
              <a:rPr lang="en-US" altLang="ko-KR" b="1" dirty="0" smtClean="0">
                <a:solidFill>
                  <a:srgbClr val="0F172A"/>
                </a:solidFill>
                <a:latin typeface="+mn-ea"/>
                <a:ea typeface="+mn-ea"/>
              </a:rPr>
              <a:t>( RELIABLE / BEST_EFFORT )</a:t>
            </a:r>
            <a:endParaRPr b="1" i="0" u="none" strike="noStrike" cap="none" dirty="0">
              <a:solidFill>
                <a:srgbClr val="0F172A"/>
              </a:solidFill>
              <a:latin typeface="+mn-ea"/>
              <a:ea typeface="+mn-ea"/>
              <a:sym typeface="Arial"/>
            </a:endParaRPr>
          </a:p>
        </p:txBody>
      </p:sp>
      <p:cxnSp>
        <p:nvCxnSpPr>
          <p:cNvPr id="61" name="Google Shape;500;g3b268a8e323_0_90"/>
          <p:cNvCxnSpPr/>
          <p:nvPr/>
        </p:nvCxnSpPr>
        <p:spPr>
          <a:xfrm>
            <a:off x="4184073" y="2483068"/>
            <a:ext cx="0" cy="3722040"/>
          </a:xfrm>
          <a:prstGeom prst="straightConnector1">
            <a:avLst/>
          </a:prstGeom>
          <a:noFill/>
          <a:ln w="9525" cap="flat" cmpd="sng">
            <a:solidFill>
              <a:srgbClr val="0F172A"/>
            </a:solidFill>
            <a:prstDash val="solid"/>
            <a:round/>
            <a:headEnd type="none" w="sm" len="sm"/>
            <a:tailEnd type="none" w="sm" len="sm"/>
          </a:ln>
        </p:spPr>
      </p:cxnSp>
      <p:cxnSp>
        <p:nvCxnSpPr>
          <p:cNvPr id="66" name="Google Shape;500;g3b268a8e323_0_90"/>
          <p:cNvCxnSpPr/>
          <p:nvPr/>
        </p:nvCxnSpPr>
        <p:spPr>
          <a:xfrm>
            <a:off x="7943273" y="2483068"/>
            <a:ext cx="0" cy="3722040"/>
          </a:xfrm>
          <a:prstGeom prst="straightConnector1">
            <a:avLst/>
          </a:prstGeom>
          <a:noFill/>
          <a:ln w="9525" cap="flat" cmpd="sng">
            <a:solidFill>
              <a:srgbClr val="0F172A"/>
            </a:solidFill>
            <a:prstDash val="solid"/>
            <a:round/>
            <a:headEnd type="none" w="sm" len="sm"/>
            <a:tailEnd type="none" w="sm" len="sm"/>
          </a:ln>
        </p:spPr>
      </p:cxnSp>
      <p:sp>
        <p:nvSpPr>
          <p:cNvPr id="67" name="Google Shape;867;g3b4626be5b6_12_67"/>
          <p:cNvSpPr txBox="1"/>
          <p:nvPr/>
        </p:nvSpPr>
        <p:spPr>
          <a:xfrm>
            <a:off x="8146759" y="2329200"/>
            <a:ext cx="3407932"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1" i="0" u="none" strike="noStrike" cap="none" dirty="0" err="1" smtClean="0">
                <a:solidFill>
                  <a:srgbClr val="0F172A"/>
                </a:solidFill>
                <a:latin typeface="+mn-ea"/>
                <a:ea typeface="+mn-ea"/>
                <a:sym typeface="Arial"/>
              </a:rPr>
              <a:t>QoS</a:t>
            </a:r>
            <a:r>
              <a:rPr lang="en-US" b="1" i="0" u="none" strike="noStrike" cap="none" dirty="0" smtClean="0">
                <a:solidFill>
                  <a:srgbClr val="0F172A"/>
                </a:solidFill>
                <a:latin typeface="+mn-ea"/>
                <a:ea typeface="+mn-ea"/>
                <a:sym typeface="Arial"/>
              </a:rPr>
              <a:t> </a:t>
            </a:r>
            <a:r>
              <a:rPr lang="ko-KR" altLang="en-US" b="1" i="0" u="none" strike="noStrike" cap="none" dirty="0" smtClean="0">
                <a:solidFill>
                  <a:srgbClr val="0F172A"/>
                </a:solidFill>
                <a:latin typeface="+mn-ea"/>
                <a:ea typeface="+mn-ea"/>
                <a:sym typeface="Arial"/>
              </a:rPr>
              <a:t>통일</a:t>
            </a:r>
            <a:endParaRPr lang="en-US" altLang="ko-KR" b="1" i="0" u="none" strike="noStrike" cap="none" dirty="0" smtClean="0">
              <a:solidFill>
                <a:srgbClr val="0F172A"/>
              </a:solidFill>
              <a:latin typeface="+mn-ea"/>
              <a:ea typeface="+mn-ea"/>
              <a:sym typeface="Arial"/>
            </a:endParaRPr>
          </a:p>
          <a:p>
            <a:pPr marL="0" marR="0" lvl="0" indent="0" algn="ctr" rtl="0">
              <a:lnSpc>
                <a:spcPct val="100000"/>
              </a:lnSpc>
              <a:spcBef>
                <a:spcPts val="0"/>
              </a:spcBef>
              <a:spcAft>
                <a:spcPts val="0"/>
              </a:spcAft>
              <a:buNone/>
            </a:pPr>
            <a:r>
              <a:rPr lang="ko-KR" altLang="en-US" b="1" dirty="0" err="1" smtClean="0">
                <a:solidFill>
                  <a:srgbClr val="0F172A"/>
                </a:solidFill>
                <a:latin typeface="+mn-ea"/>
                <a:ea typeface="+mn-ea"/>
              </a:rPr>
              <a:t>센서류</a:t>
            </a:r>
            <a:r>
              <a:rPr lang="en-US" altLang="ko-KR" b="1" dirty="0" smtClean="0">
                <a:solidFill>
                  <a:srgbClr val="0F172A"/>
                </a:solidFill>
                <a:latin typeface="+mn-ea"/>
                <a:ea typeface="+mn-ea"/>
              </a:rPr>
              <a:t>/</a:t>
            </a:r>
            <a:r>
              <a:rPr lang="ko-KR" altLang="en-US" b="1" dirty="0" err="1" smtClean="0">
                <a:solidFill>
                  <a:srgbClr val="0F172A"/>
                </a:solidFill>
                <a:latin typeface="+mn-ea"/>
                <a:ea typeface="+mn-ea"/>
              </a:rPr>
              <a:t>고주기</a:t>
            </a:r>
            <a:r>
              <a:rPr lang="ko-KR" altLang="en-US" b="1" dirty="0" smtClean="0">
                <a:solidFill>
                  <a:srgbClr val="0F172A"/>
                </a:solidFill>
                <a:latin typeface="+mn-ea"/>
                <a:ea typeface="+mn-ea"/>
              </a:rPr>
              <a:t> 데이터 </a:t>
            </a:r>
            <a:r>
              <a:rPr lang="en-US" altLang="ko-KR" b="1" dirty="0" smtClean="0">
                <a:solidFill>
                  <a:srgbClr val="0F172A"/>
                </a:solidFill>
                <a:latin typeface="+mn-ea"/>
                <a:ea typeface="+mn-ea"/>
              </a:rPr>
              <a:t>: BEST_EFFORT</a:t>
            </a:r>
          </a:p>
          <a:p>
            <a:pPr marL="0" marR="0" lvl="0" indent="0" algn="ctr" rtl="0">
              <a:lnSpc>
                <a:spcPct val="100000"/>
              </a:lnSpc>
              <a:spcBef>
                <a:spcPts val="0"/>
              </a:spcBef>
              <a:spcAft>
                <a:spcPts val="0"/>
              </a:spcAft>
              <a:buNone/>
            </a:pPr>
            <a:r>
              <a:rPr lang="ko-KR" altLang="en-US" b="1" dirty="0" smtClean="0">
                <a:solidFill>
                  <a:srgbClr val="0F172A"/>
                </a:solidFill>
                <a:latin typeface="+mn-ea"/>
                <a:ea typeface="+mn-ea"/>
              </a:rPr>
              <a:t>제어</a:t>
            </a:r>
            <a:r>
              <a:rPr lang="en-US" altLang="ko-KR" b="1" dirty="0" smtClean="0">
                <a:solidFill>
                  <a:srgbClr val="0F172A"/>
                </a:solidFill>
                <a:latin typeface="+mn-ea"/>
                <a:ea typeface="+mn-ea"/>
              </a:rPr>
              <a:t>/</a:t>
            </a:r>
            <a:r>
              <a:rPr lang="ko-KR" altLang="en-US" b="1" dirty="0" smtClean="0">
                <a:solidFill>
                  <a:srgbClr val="0F172A"/>
                </a:solidFill>
                <a:latin typeface="+mn-ea"/>
                <a:ea typeface="+mn-ea"/>
              </a:rPr>
              <a:t>중요 명령 </a:t>
            </a:r>
            <a:r>
              <a:rPr lang="en-US" altLang="ko-KR" b="1" dirty="0" smtClean="0">
                <a:solidFill>
                  <a:srgbClr val="0F172A"/>
                </a:solidFill>
                <a:latin typeface="+mn-ea"/>
                <a:ea typeface="+mn-ea"/>
              </a:rPr>
              <a:t>: RELIABLE</a:t>
            </a:r>
            <a:endParaRPr b="1" i="0" u="none" strike="noStrike" cap="none" dirty="0">
              <a:solidFill>
                <a:srgbClr val="0F172A"/>
              </a:solidFill>
              <a:latin typeface="+mn-ea"/>
              <a:ea typeface="+mn-ea"/>
              <a:sym typeface="Arial"/>
            </a:endParaRPr>
          </a:p>
        </p:txBody>
      </p:sp>
      <p:pic>
        <p:nvPicPr>
          <p:cNvPr id="2" name="그림 1"/>
          <p:cNvPicPr>
            <a:picLocks noChangeAspect="1"/>
          </p:cNvPicPr>
          <p:nvPr/>
        </p:nvPicPr>
        <p:blipFill>
          <a:blip r:embed="rId3"/>
          <a:stretch>
            <a:fillRect/>
          </a:stretch>
        </p:blipFill>
        <p:spPr>
          <a:xfrm>
            <a:off x="4469736" y="3731502"/>
            <a:ext cx="3248478" cy="1409897"/>
          </a:xfrm>
          <a:prstGeom prst="rect">
            <a:avLst/>
          </a:prstGeom>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05" y="3278578"/>
            <a:ext cx="4191000" cy="2794000"/>
          </a:xfrm>
          <a:prstGeom prst="rect">
            <a:avLst/>
          </a:prstGeom>
        </p:spPr>
      </p:pic>
      <p:pic>
        <p:nvPicPr>
          <p:cNvPr id="11" name="그림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6758" y="4187529"/>
            <a:ext cx="3497117" cy="559961"/>
          </a:xfrm>
          <a:prstGeom prst="rect">
            <a:avLst/>
          </a:prstGeom>
        </p:spPr>
      </p:pic>
      <p:sp>
        <p:nvSpPr>
          <p:cNvPr id="28" name="직사각형 27"/>
          <p:cNvSpPr/>
          <p:nvPr/>
        </p:nvSpPr>
        <p:spPr>
          <a:xfrm>
            <a:off x="180000" y="6300000"/>
            <a:ext cx="720000" cy="360000"/>
          </a:xfrm>
          <a:prstGeom prst="rect">
            <a:avLst/>
          </a:prstGeom>
          <a:blipFill dpi="0" rotWithShape="1">
            <a:blip r:embed="rId6">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56709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txBox="1"/>
          <p:nvPr/>
        </p:nvSpPr>
        <p:spPr>
          <a:xfrm>
            <a:off x="559039" y="445340"/>
            <a:ext cx="4429101"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i="0" u="none" strike="noStrike" cap="none" dirty="0">
                <a:solidFill>
                  <a:srgbClr val="0F172A"/>
                </a:solidFill>
                <a:latin typeface="+mj-ea"/>
                <a:ea typeface="+mj-ea"/>
                <a:cs typeface="Calibri"/>
                <a:sym typeface="Calibri"/>
              </a:rPr>
              <a:t>Index</a:t>
            </a:r>
            <a:endParaRPr sz="3200" b="1" i="0" u="none" strike="noStrike" cap="none" dirty="0">
              <a:solidFill>
                <a:srgbClr val="0F172A"/>
              </a:solidFill>
              <a:latin typeface="+mj-ea"/>
              <a:ea typeface="+mj-ea"/>
              <a:cs typeface="Calibri"/>
              <a:sym typeface="Calibri"/>
            </a:endParaRPr>
          </a:p>
        </p:txBody>
      </p:sp>
      <p:cxnSp>
        <p:nvCxnSpPr>
          <p:cNvPr id="174" name="Google Shape;174;p2"/>
          <p:cNvCxnSpPr/>
          <p:nvPr/>
        </p:nvCxnSpPr>
        <p:spPr>
          <a:xfrm>
            <a:off x="1323974" y="3657905"/>
            <a:ext cx="10868100" cy="0"/>
          </a:xfrm>
          <a:prstGeom prst="straightConnector1">
            <a:avLst/>
          </a:prstGeom>
          <a:noFill/>
          <a:ln w="9525" cap="flat" cmpd="sng">
            <a:solidFill>
              <a:srgbClr val="0F172A"/>
            </a:solidFill>
            <a:prstDash val="solid"/>
            <a:round/>
            <a:headEnd type="none" w="sm" len="sm"/>
            <a:tailEnd type="none" w="sm" len="sm"/>
          </a:ln>
        </p:spPr>
      </p:cxnSp>
      <p:sp>
        <p:nvSpPr>
          <p:cNvPr id="175" name="Google Shape;175;p2"/>
          <p:cNvSpPr txBox="1"/>
          <p:nvPr/>
        </p:nvSpPr>
        <p:spPr>
          <a:xfrm>
            <a:off x="1323974" y="3226509"/>
            <a:ext cx="11421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a:solidFill>
                  <a:srgbClr val="0F172A"/>
                </a:solidFill>
                <a:latin typeface="+mn-ea"/>
                <a:ea typeface="+mn-ea"/>
                <a:cs typeface="Calibri"/>
                <a:sym typeface="Calibri"/>
              </a:rPr>
              <a:t>2</a:t>
            </a:r>
            <a:endParaRPr sz="2400" b="1" i="0" u="none" strike="noStrike" cap="none" dirty="0">
              <a:solidFill>
                <a:srgbClr val="0F172A"/>
              </a:solidFill>
              <a:latin typeface="+mn-ea"/>
              <a:ea typeface="+mn-ea"/>
              <a:cs typeface="Calibri"/>
              <a:sym typeface="Calibri"/>
            </a:endParaRPr>
          </a:p>
        </p:txBody>
      </p:sp>
      <p:sp>
        <p:nvSpPr>
          <p:cNvPr id="176" name="Google Shape;176;p2"/>
          <p:cNvSpPr txBox="1"/>
          <p:nvPr/>
        </p:nvSpPr>
        <p:spPr>
          <a:xfrm>
            <a:off x="2773589" y="3226509"/>
            <a:ext cx="2116045" cy="3693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400" b="1" dirty="0">
                <a:solidFill>
                  <a:srgbClr val="0F172A"/>
                </a:solidFill>
                <a:latin typeface="+mn-ea"/>
                <a:ea typeface="+mn-ea"/>
                <a:cs typeface="Calibri"/>
                <a:sym typeface="Calibri"/>
              </a:rPr>
              <a:t>Core </a:t>
            </a:r>
            <a:r>
              <a:rPr lang="en-US" sz="2400" b="1" dirty="0" smtClean="0">
                <a:solidFill>
                  <a:srgbClr val="0F172A"/>
                </a:solidFill>
                <a:latin typeface="+mn-ea"/>
                <a:ea typeface="+mn-ea"/>
                <a:cs typeface="Calibri"/>
                <a:sym typeface="Calibri"/>
              </a:rPr>
              <a:t>Tech</a:t>
            </a:r>
            <a:endParaRPr sz="2400" b="1" i="0" u="none" strike="noStrike" cap="none" dirty="0">
              <a:solidFill>
                <a:srgbClr val="0F172A"/>
              </a:solidFill>
              <a:latin typeface="+mn-ea"/>
              <a:ea typeface="+mn-ea"/>
              <a:cs typeface="Calibri"/>
              <a:sym typeface="Calibri"/>
            </a:endParaRPr>
          </a:p>
        </p:txBody>
      </p:sp>
      <p:cxnSp>
        <p:nvCxnSpPr>
          <p:cNvPr id="177" name="Google Shape;177;p2"/>
          <p:cNvCxnSpPr/>
          <p:nvPr/>
        </p:nvCxnSpPr>
        <p:spPr>
          <a:xfrm>
            <a:off x="2711300" y="4164510"/>
            <a:ext cx="9480900" cy="0"/>
          </a:xfrm>
          <a:prstGeom prst="straightConnector1">
            <a:avLst/>
          </a:prstGeom>
          <a:noFill/>
          <a:ln w="9525" cap="flat" cmpd="sng">
            <a:solidFill>
              <a:srgbClr val="0F172A"/>
            </a:solidFill>
            <a:prstDash val="solid"/>
            <a:round/>
            <a:headEnd type="none" w="sm" len="sm"/>
            <a:tailEnd type="none" w="sm" len="sm"/>
          </a:ln>
        </p:spPr>
      </p:cxnSp>
      <p:sp>
        <p:nvSpPr>
          <p:cNvPr id="178" name="Google Shape;178;p2"/>
          <p:cNvSpPr txBox="1"/>
          <p:nvPr/>
        </p:nvSpPr>
        <p:spPr>
          <a:xfrm>
            <a:off x="3574175" y="3764886"/>
            <a:ext cx="3112952"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b="1" dirty="0">
                <a:solidFill>
                  <a:srgbClr val="0F172A"/>
                </a:solidFill>
                <a:latin typeface="+mn-ea"/>
                <a:ea typeface="+mn-ea"/>
                <a:cs typeface="Calibri"/>
                <a:sym typeface="Calibri"/>
              </a:rPr>
              <a:t>Wi-Fi Device Driver</a:t>
            </a:r>
            <a:endParaRPr sz="2000" b="1" i="0" u="none" strike="noStrike" cap="none" dirty="0">
              <a:solidFill>
                <a:srgbClr val="0F172A"/>
              </a:solidFill>
              <a:latin typeface="+mn-ea"/>
              <a:ea typeface="+mn-ea"/>
              <a:cs typeface="Calibri"/>
              <a:sym typeface="Calibri"/>
            </a:endParaRPr>
          </a:p>
        </p:txBody>
      </p:sp>
      <p:cxnSp>
        <p:nvCxnSpPr>
          <p:cNvPr id="179" name="Google Shape;179;p2"/>
          <p:cNvCxnSpPr/>
          <p:nvPr/>
        </p:nvCxnSpPr>
        <p:spPr>
          <a:xfrm>
            <a:off x="2731250" y="4671115"/>
            <a:ext cx="9460800" cy="0"/>
          </a:xfrm>
          <a:prstGeom prst="straightConnector1">
            <a:avLst/>
          </a:prstGeom>
          <a:noFill/>
          <a:ln w="9525" cap="flat" cmpd="sng">
            <a:solidFill>
              <a:srgbClr val="0F172A"/>
            </a:solidFill>
            <a:prstDash val="solid"/>
            <a:round/>
            <a:headEnd type="none" w="sm" len="sm"/>
            <a:tailEnd type="none" w="sm" len="sm"/>
          </a:ln>
        </p:spPr>
      </p:cxnSp>
      <p:sp>
        <p:nvSpPr>
          <p:cNvPr id="180" name="Google Shape;180;p2"/>
          <p:cNvSpPr txBox="1"/>
          <p:nvPr/>
        </p:nvSpPr>
        <p:spPr>
          <a:xfrm>
            <a:off x="3574175" y="4268870"/>
            <a:ext cx="2743200"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b="1" dirty="0" smtClean="0">
                <a:solidFill>
                  <a:srgbClr val="0F172A"/>
                </a:solidFill>
                <a:latin typeface="+mn-ea"/>
                <a:ea typeface="+mn-ea"/>
                <a:cs typeface="Calibri"/>
                <a:sym typeface="Calibri"/>
              </a:rPr>
              <a:t>ROS</a:t>
            </a:r>
            <a:endParaRPr sz="2000" b="1" i="0" u="none" strike="noStrike" cap="none" dirty="0">
              <a:solidFill>
                <a:srgbClr val="0F172A"/>
              </a:solidFill>
              <a:latin typeface="+mn-ea"/>
              <a:ea typeface="+mn-ea"/>
              <a:cs typeface="Calibri"/>
              <a:sym typeface="Calibri"/>
            </a:endParaRPr>
          </a:p>
        </p:txBody>
      </p:sp>
      <p:sp>
        <p:nvSpPr>
          <p:cNvPr id="182" name="Google Shape;182;p2"/>
          <p:cNvSpPr txBox="1"/>
          <p:nvPr/>
        </p:nvSpPr>
        <p:spPr>
          <a:xfrm>
            <a:off x="7166700" y="3764870"/>
            <a:ext cx="3738300"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b="1" dirty="0">
                <a:solidFill>
                  <a:srgbClr val="0F172A"/>
                </a:solidFill>
                <a:latin typeface="+mn-ea"/>
                <a:ea typeface="+mn-ea"/>
                <a:cs typeface="Calibri"/>
                <a:sym typeface="Calibri"/>
              </a:rPr>
              <a:t>Reinforcement Learning</a:t>
            </a:r>
            <a:endParaRPr sz="2000" b="1" i="0" u="none" strike="noStrike" cap="none" dirty="0">
              <a:solidFill>
                <a:srgbClr val="0F172A"/>
              </a:solidFill>
              <a:latin typeface="+mn-ea"/>
              <a:ea typeface="+mn-ea"/>
              <a:cs typeface="Calibri"/>
              <a:sym typeface="Calibri"/>
            </a:endParaRPr>
          </a:p>
        </p:txBody>
      </p:sp>
      <p:sp>
        <p:nvSpPr>
          <p:cNvPr id="183" name="Google Shape;183;p2"/>
          <p:cNvSpPr txBox="1"/>
          <p:nvPr/>
        </p:nvSpPr>
        <p:spPr>
          <a:xfrm>
            <a:off x="7166700" y="4268870"/>
            <a:ext cx="2743200" cy="307777"/>
          </a:xfrm>
          <a:prstGeom prst="rect">
            <a:avLst/>
          </a:prstGeom>
          <a:noFill/>
          <a:ln>
            <a:noFill/>
          </a:ln>
        </p:spPr>
        <p:txBody>
          <a:bodyPr spcFirstLastPara="1" wrap="square" lIns="0" tIns="0" rIns="0" bIns="0" anchor="ctr" anchorCtr="0">
            <a:spAutoFit/>
          </a:bodyPr>
          <a:lstStyle/>
          <a:p>
            <a:pPr lvl="0"/>
            <a:r>
              <a:rPr lang="en-US" altLang="ko-KR" sz="2000" b="1" dirty="0" err="1" smtClean="0">
                <a:solidFill>
                  <a:srgbClr val="0F172A"/>
                </a:solidFill>
                <a:latin typeface="+mn-ea"/>
                <a:cs typeface="Calibri"/>
                <a:sym typeface="Calibri"/>
              </a:rPr>
              <a:t>Qt</a:t>
            </a:r>
            <a:r>
              <a:rPr lang="en-US" altLang="ko-KR" sz="2000" b="1" dirty="0" smtClean="0">
                <a:solidFill>
                  <a:srgbClr val="0F172A"/>
                </a:solidFill>
                <a:latin typeface="+mn-ea"/>
                <a:cs typeface="Calibri"/>
                <a:sym typeface="Calibri"/>
              </a:rPr>
              <a:t> GUI</a:t>
            </a:r>
            <a:endParaRPr sz="2000" b="1" i="0" u="none" strike="noStrike" cap="none" dirty="0">
              <a:solidFill>
                <a:srgbClr val="0F172A"/>
              </a:solidFill>
              <a:latin typeface="+mn-ea"/>
              <a:ea typeface="+mn-ea"/>
              <a:cs typeface="Calibri"/>
              <a:sym typeface="Calibri"/>
            </a:endParaRPr>
          </a:p>
        </p:txBody>
      </p:sp>
      <p:cxnSp>
        <p:nvCxnSpPr>
          <p:cNvPr id="167" name="Google Shape;167;p2"/>
          <p:cNvCxnSpPr/>
          <p:nvPr/>
        </p:nvCxnSpPr>
        <p:spPr>
          <a:xfrm>
            <a:off x="1323974" y="5623542"/>
            <a:ext cx="10868100" cy="0"/>
          </a:xfrm>
          <a:prstGeom prst="straightConnector1">
            <a:avLst/>
          </a:prstGeom>
          <a:noFill/>
          <a:ln w="9525" cap="flat" cmpd="sng">
            <a:solidFill>
              <a:srgbClr val="0F172A"/>
            </a:solidFill>
            <a:prstDash val="solid"/>
            <a:round/>
            <a:headEnd type="none" w="sm" len="sm"/>
            <a:tailEnd type="none" w="sm" len="sm"/>
          </a:ln>
        </p:spPr>
      </p:cxnSp>
      <p:sp>
        <p:nvSpPr>
          <p:cNvPr id="168" name="Google Shape;168;p2"/>
          <p:cNvSpPr txBox="1"/>
          <p:nvPr/>
        </p:nvSpPr>
        <p:spPr>
          <a:xfrm>
            <a:off x="1323974" y="5192526"/>
            <a:ext cx="11421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a:solidFill>
                  <a:srgbClr val="0F172A"/>
                </a:solidFill>
                <a:latin typeface="+mn-ea"/>
                <a:ea typeface="+mn-ea"/>
                <a:cs typeface="Calibri"/>
                <a:sym typeface="Calibri"/>
              </a:rPr>
              <a:t>3</a:t>
            </a:r>
            <a:endParaRPr sz="2400" b="1" i="0" u="none" strike="noStrike" cap="none" dirty="0">
              <a:solidFill>
                <a:srgbClr val="0F172A"/>
              </a:solidFill>
              <a:latin typeface="+mn-ea"/>
              <a:ea typeface="+mn-ea"/>
              <a:cs typeface="Calibri"/>
              <a:sym typeface="Calibri"/>
            </a:endParaRPr>
          </a:p>
        </p:txBody>
      </p:sp>
      <p:sp>
        <p:nvSpPr>
          <p:cNvPr id="169" name="Google Shape;169;p2"/>
          <p:cNvSpPr txBox="1"/>
          <p:nvPr/>
        </p:nvSpPr>
        <p:spPr>
          <a:xfrm>
            <a:off x="2773602" y="5192526"/>
            <a:ext cx="2356663" cy="3693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400" b="1" dirty="0" smtClean="0">
                <a:solidFill>
                  <a:srgbClr val="0F172A"/>
                </a:solidFill>
                <a:latin typeface="+mn-ea"/>
                <a:ea typeface="+mn-ea"/>
                <a:cs typeface="Calibri"/>
                <a:sym typeface="Calibri"/>
              </a:rPr>
              <a:t>Conclusion</a:t>
            </a:r>
            <a:endParaRPr sz="2400" b="1" i="0" u="none" strike="noStrike" cap="none" dirty="0">
              <a:solidFill>
                <a:srgbClr val="0F172A"/>
              </a:solidFill>
              <a:latin typeface="+mn-ea"/>
              <a:ea typeface="+mn-ea"/>
              <a:cs typeface="Calibri"/>
              <a:sym typeface="Calibri"/>
            </a:endParaRPr>
          </a:p>
        </p:txBody>
      </p:sp>
      <p:cxnSp>
        <p:nvCxnSpPr>
          <p:cNvPr id="170" name="Google Shape;170;p2"/>
          <p:cNvCxnSpPr/>
          <p:nvPr/>
        </p:nvCxnSpPr>
        <p:spPr>
          <a:xfrm>
            <a:off x="2771100" y="6130143"/>
            <a:ext cx="9420900" cy="0"/>
          </a:xfrm>
          <a:prstGeom prst="straightConnector1">
            <a:avLst/>
          </a:prstGeom>
          <a:noFill/>
          <a:ln w="9525" cap="flat" cmpd="sng">
            <a:solidFill>
              <a:srgbClr val="0F172A"/>
            </a:solidFill>
            <a:prstDash val="solid"/>
            <a:round/>
            <a:headEnd type="none" w="sm" len="sm"/>
            <a:tailEnd type="none" w="sm" len="sm"/>
          </a:ln>
        </p:spPr>
      </p:cxnSp>
      <p:sp>
        <p:nvSpPr>
          <p:cNvPr id="184" name="Google Shape;184;p2"/>
          <p:cNvSpPr txBox="1"/>
          <p:nvPr/>
        </p:nvSpPr>
        <p:spPr>
          <a:xfrm>
            <a:off x="3574175" y="5727287"/>
            <a:ext cx="2486400"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b="1" dirty="0">
                <a:solidFill>
                  <a:srgbClr val="0F172A"/>
                </a:solidFill>
                <a:latin typeface="+mn-ea"/>
                <a:ea typeface="+mn-ea"/>
                <a:cs typeface="Calibri"/>
                <a:sym typeface="Calibri"/>
              </a:rPr>
              <a:t>Troubleshooting</a:t>
            </a:r>
            <a:endParaRPr sz="2000" b="1" i="0" u="none" strike="noStrike" cap="none" dirty="0">
              <a:solidFill>
                <a:srgbClr val="0F172A"/>
              </a:solidFill>
              <a:latin typeface="+mn-ea"/>
              <a:ea typeface="+mn-ea"/>
              <a:cs typeface="Calibri"/>
              <a:sym typeface="Calibri"/>
            </a:endParaRPr>
          </a:p>
        </p:txBody>
      </p:sp>
      <p:sp>
        <p:nvSpPr>
          <p:cNvPr id="185" name="Google Shape;185;p2"/>
          <p:cNvSpPr txBox="1"/>
          <p:nvPr/>
        </p:nvSpPr>
        <p:spPr>
          <a:xfrm>
            <a:off x="7166700" y="5727287"/>
            <a:ext cx="2571900"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b="1" dirty="0">
                <a:solidFill>
                  <a:srgbClr val="0F172A"/>
                </a:solidFill>
                <a:latin typeface="+mn-ea"/>
                <a:ea typeface="+mn-ea"/>
                <a:cs typeface="Calibri"/>
                <a:sym typeface="Calibri"/>
              </a:rPr>
              <a:t>Conclusion</a:t>
            </a:r>
            <a:endParaRPr sz="2000" b="1" i="0" u="none" strike="noStrike" cap="none" dirty="0">
              <a:solidFill>
                <a:srgbClr val="0F172A"/>
              </a:solidFill>
              <a:latin typeface="+mn-ea"/>
              <a:ea typeface="+mn-ea"/>
              <a:cs typeface="Calibri"/>
              <a:sym typeface="Calibri"/>
            </a:endParaRPr>
          </a:p>
        </p:txBody>
      </p:sp>
      <p:cxnSp>
        <p:nvCxnSpPr>
          <p:cNvPr id="163" name="Google Shape;163;p2"/>
          <p:cNvCxnSpPr/>
          <p:nvPr/>
        </p:nvCxnSpPr>
        <p:spPr>
          <a:xfrm>
            <a:off x="1323974" y="1691889"/>
            <a:ext cx="10868100" cy="0"/>
          </a:xfrm>
          <a:prstGeom prst="straightConnector1">
            <a:avLst/>
          </a:prstGeom>
          <a:noFill/>
          <a:ln w="9525" cap="flat" cmpd="sng">
            <a:solidFill>
              <a:srgbClr val="0F172A"/>
            </a:solidFill>
            <a:prstDash val="solid"/>
            <a:round/>
            <a:headEnd type="none" w="sm" len="sm"/>
            <a:tailEnd type="none" w="sm" len="sm"/>
          </a:ln>
        </p:spPr>
      </p:cxnSp>
      <p:sp>
        <p:nvSpPr>
          <p:cNvPr id="164" name="Google Shape;164;p2"/>
          <p:cNvSpPr txBox="1"/>
          <p:nvPr/>
        </p:nvSpPr>
        <p:spPr>
          <a:xfrm>
            <a:off x="1323974" y="1260113"/>
            <a:ext cx="11421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a:solidFill>
                  <a:srgbClr val="0F172A"/>
                </a:solidFill>
                <a:latin typeface="+mn-ea"/>
                <a:ea typeface="+mn-ea"/>
                <a:cs typeface="Calibri"/>
                <a:sym typeface="Calibri"/>
              </a:rPr>
              <a:t>1</a:t>
            </a:r>
            <a:endParaRPr sz="2400" b="1" i="0" u="none" strike="noStrike" cap="none" dirty="0">
              <a:solidFill>
                <a:srgbClr val="0F172A"/>
              </a:solidFill>
              <a:latin typeface="+mn-ea"/>
              <a:ea typeface="+mn-ea"/>
              <a:cs typeface="Calibri"/>
              <a:sym typeface="Calibri"/>
            </a:endParaRPr>
          </a:p>
        </p:txBody>
      </p:sp>
      <p:sp>
        <p:nvSpPr>
          <p:cNvPr id="165" name="Google Shape;165;p2"/>
          <p:cNvSpPr txBox="1"/>
          <p:nvPr/>
        </p:nvSpPr>
        <p:spPr>
          <a:xfrm>
            <a:off x="2773602" y="1260113"/>
            <a:ext cx="1971653" cy="3693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400" b="1" dirty="0" smtClean="0">
                <a:solidFill>
                  <a:srgbClr val="0F172A"/>
                </a:solidFill>
                <a:latin typeface="+mn-ea"/>
                <a:ea typeface="+mn-ea"/>
                <a:cs typeface="Calibri"/>
                <a:sym typeface="Calibri"/>
              </a:rPr>
              <a:t>Overview</a:t>
            </a:r>
            <a:endParaRPr sz="2400" b="1" i="0" u="none" strike="noStrike" cap="none" dirty="0">
              <a:solidFill>
                <a:srgbClr val="0F172A"/>
              </a:solidFill>
              <a:latin typeface="+mn-ea"/>
              <a:ea typeface="+mn-ea"/>
              <a:cs typeface="Calibri"/>
              <a:sym typeface="Calibri"/>
            </a:endParaRPr>
          </a:p>
        </p:txBody>
      </p:sp>
      <p:cxnSp>
        <p:nvCxnSpPr>
          <p:cNvPr id="171" name="Google Shape;171;p2"/>
          <p:cNvCxnSpPr/>
          <p:nvPr/>
        </p:nvCxnSpPr>
        <p:spPr>
          <a:xfrm>
            <a:off x="2761150" y="2198494"/>
            <a:ext cx="9430800" cy="0"/>
          </a:xfrm>
          <a:prstGeom prst="straightConnector1">
            <a:avLst/>
          </a:prstGeom>
          <a:noFill/>
          <a:ln w="9525" cap="flat" cmpd="sng">
            <a:solidFill>
              <a:srgbClr val="0F172A"/>
            </a:solidFill>
            <a:prstDash val="solid"/>
            <a:round/>
            <a:headEnd type="none" w="sm" len="sm"/>
            <a:tailEnd type="none" w="sm" len="sm"/>
          </a:ln>
        </p:spPr>
      </p:cxnSp>
      <p:sp>
        <p:nvSpPr>
          <p:cNvPr id="172" name="Google Shape;172;p2"/>
          <p:cNvSpPr txBox="1"/>
          <p:nvPr/>
        </p:nvSpPr>
        <p:spPr>
          <a:xfrm>
            <a:off x="3574175" y="1798474"/>
            <a:ext cx="1798500"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b="1" dirty="0">
                <a:solidFill>
                  <a:srgbClr val="0F172A"/>
                </a:solidFill>
                <a:latin typeface="+mn-ea"/>
                <a:ea typeface="+mn-ea"/>
                <a:cs typeface="Calibri"/>
                <a:sym typeface="Calibri"/>
              </a:rPr>
              <a:t>Overview</a:t>
            </a:r>
            <a:endParaRPr sz="2000" b="1" i="0" u="none" strike="noStrike" cap="none" dirty="0">
              <a:solidFill>
                <a:srgbClr val="0F172A"/>
              </a:solidFill>
              <a:latin typeface="+mn-ea"/>
              <a:ea typeface="+mn-ea"/>
              <a:cs typeface="Calibri"/>
              <a:sym typeface="Calibri"/>
            </a:endParaRPr>
          </a:p>
        </p:txBody>
      </p:sp>
      <p:sp>
        <p:nvSpPr>
          <p:cNvPr id="181" name="Google Shape;181;p2"/>
          <p:cNvSpPr txBox="1"/>
          <p:nvPr/>
        </p:nvSpPr>
        <p:spPr>
          <a:xfrm>
            <a:off x="7166700" y="1798474"/>
            <a:ext cx="1798500"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b="1" dirty="0">
                <a:solidFill>
                  <a:srgbClr val="0F172A"/>
                </a:solidFill>
                <a:latin typeface="+mn-ea"/>
                <a:ea typeface="+mn-ea"/>
                <a:cs typeface="Calibri"/>
                <a:sym typeface="Calibri"/>
              </a:rPr>
              <a:t>Objectives</a:t>
            </a:r>
            <a:endParaRPr sz="2000" b="1" i="0" u="none" strike="noStrike" cap="none" dirty="0">
              <a:solidFill>
                <a:srgbClr val="0F172A"/>
              </a:solidFill>
              <a:latin typeface="+mn-ea"/>
              <a:ea typeface="+mn-ea"/>
              <a:cs typeface="Calibri"/>
              <a:sym typeface="Calibri"/>
            </a:endParaRPr>
          </a:p>
        </p:txBody>
      </p:sp>
      <p:cxnSp>
        <p:nvCxnSpPr>
          <p:cNvPr id="186" name="Google Shape;186;p2"/>
          <p:cNvCxnSpPr/>
          <p:nvPr/>
        </p:nvCxnSpPr>
        <p:spPr>
          <a:xfrm>
            <a:off x="2761150" y="2705099"/>
            <a:ext cx="9430800" cy="0"/>
          </a:xfrm>
          <a:prstGeom prst="straightConnector1">
            <a:avLst/>
          </a:prstGeom>
          <a:noFill/>
          <a:ln w="9525" cap="flat" cmpd="sng">
            <a:solidFill>
              <a:srgbClr val="0F172A"/>
            </a:solidFill>
            <a:prstDash val="solid"/>
            <a:round/>
            <a:headEnd type="none" w="sm" len="sm"/>
            <a:tailEnd type="none" w="sm" len="sm"/>
          </a:ln>
        </p:spPr>
      </p:cxnSp>
      <p:sp>
        <p:nvSpPr>
          <p:cNvPr id="187" name="Google Shape;187;p2"/>
          <p:cNvSpPr txBox="1"/>
          <p:nvPr/>
        </p:nvSpPr>
        <p:spPr>
          <a:xfrm>
            <a:off x="3574175" y="2302474"/>
            <a:ext cx="1798500" cy="3077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2000" b="1" dirty="0">
                <a:solidFill>
                  <a:srgbClr val="0F172A"/>
                </a:solidFill>
                <a:latin typeface="+mn-ea"/>
                <a:ea typeface="+mn-ea"/>
                <a:cs typeface="Calibri"/>
                <a:sym typeface="Calibri"/>
              </a:rPr>
              <a:t>Architecture</a:t>
            </a:r>
            <a:endParaRPr sz="2000" b="1" i="0" u="none" strike="noStrike" cap="none" dirty="0">
              <a:solidFill>
                <a:srgbClr val="0F172A"/>
              </a:solidFill>
              <a:latin typeface="+mn-ea"/>
              <a:ea typeface="+mn-ea"/>
              <a:cs typeface="Calibri"/>
              <a:sym typeface="Calibri"/>
            </a:endParaRPr>
          </a:p>
        </p:txBody>
      </p:sp>
      <p:sp>
        <p:nvSpPr>
          <p:cNvPr id="2" name="슬라이드 번호 개체 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30" name="Google Shape;176;p2"/>
          <p:cNvSpPr txBox="1"/>
          <p:nvPr/>
        </p:nvSpPr>
        <p:spPr>
          <a:xfrm>
            <a:off x="4810868" y="3226509"/>
            <a:ext cx="2116045" cy="3077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ko-KR" altLang="en-US" sz="2000" b="1" dirty="0" smtClean="0">
                <a:solidFill>
                  <a:srgbClr val="0F172A"/>
                </a:solidFill>
                <a:latin typeface="+mn-ea"/>
                <a:ea typeface="+mn-ea"/>
                <a:cs typeface="Calibri"/>
                <a:sym typeface="Calibri"/>
              </a:rPr>
              <a:t>주요 기술</a:t>
            </a:r>
            <a:endParaRPr sz="2000" b="1" i="0" u="none" strike="noStrike" cap="none" dirty="0">
              <a:solidFill>
                <a:srgbClr val="0F172A"/>
              </a:solidFill>
              <a:latin typeface="+mn-ea"/>
              <a:ea typeface="+mn-ea"/>
              <a:cs typeface="Calibri"/>
              <a:sym typeface="Calibri"/>
            </a:endParaRPr>
          </a:p>
        </p:txBody>
      </p:sp>
      <p:sp>
        <p:nvSpPr>
          <p:cNvPr id="31" name="Google Shape;176;p2"/>
          <p:cNvSpPr txBox="1"/>
          <p:nvPr/>
        </p:nvSpPr>
        <p:spPr>
          <a:xfrm>
            <a:off x="4810868" y="1260873"/>
            <a:ext cx="2116045" cy="3077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ko-KR" altLang="en-US" sz="2000" b="1" i="0" u="none" strike="noStrike" cap="none" dirty="0" smtClean="0">
                <a:solidFill>
                  <a:srgbClr val="0F172A"/>
                </a:solidFill>
                <a:latin typeface="+mn-ea"/>
                <a:ea typeface="+mn-ea"/>
                <a:cs typeface="Calibri"/>
                <a:sym typeface="Calibri"/>
              </a:rPr>
              <a:t>개요</a:t>
            </a:r>
            <a:endParaRPr sz="2000" b="1" i="0" u="none" strike="noStrike" cap="none" dirty="0">
              <a:solidFill>
                <a:srgbClr val="0F172A"/>
              </a:solidFill>
              <a:latin typeface="+mn-ea"/>
              <a:ea typeface="+mn-ea"/>
              <a:cs typeface="Calibri"/>
              <a:sym typeface="Calibri"/>
            </a:endParaRPr>
          </a:p>
        </p:txBody>
      </p:sp>
      <p:sp>
        <p:nvSpPr>
          <p:cNvPr id="32" name="Google Shape;176;p2"/>
          <p:cNvSpPr txBox="1"/>
          <p:nvPr/>
        </p:nvSpPr>
        <p:spPr>
          <a:xfrm>
            <a:off x="4810868" y="5192526"/>
            <a:ext cx="2116045" cy="307777"/>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ko-KR" altLang="en-US" sz="2000" b="1" i="0" u="none" strike="noStrike" cap="none" dirty="0" smtClean="0">
                <a:solidFill>
                  <a:srgbClr val="0F172A"/>
                </a:solidFill>
                <a:latin typeface="+mn-ea"/>
                <a:ea typeface="+mn-ea"/>
                <a:cs typeface="Calibri"/>
                <a:sym typeface="Calibri"/>
              </a:rPr>
              <a:t>결론</a:t>
            </a:r>
            <a:endParaRPr sz="2000" b="1" i="0" u="none" strike="noStrike" cap="none" dirty="0">
              <a:solidFill>
                <a:srgbClr val="0F172A"/>
              </a:solidFill>
              <a:latin typeface="+mn-ea"/>
              <a:ea typeface="+mn-ea"/>
              <a:cs typeface="Calibri"/>
              <a:sym typeface="Calibri"/>
            </a:endParaRPr>
          </a:p>
        </p:txBody>
      </p:sp>
      <p:sp>
        <p:nvSpPr>
          <p:cNvPr id="33" name="직사각형 32"/>
          <p:cNvSpPr/>
          <p:nvPr/>
        </p:nvSpPr>
        <p:spPr>
          <a:xfrm>
            <a:off x="180000" y="6300000"/>
            <a:ext cx="720000" cy="36000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3ab381a0c47_0_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58" name="Google Shape;833;g3b4626be5b6_12_67"/>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dirty="0" smtClean="0">
                <a:solidFill>
                  <a:srgbClr val="0F172A"/>
                </a:solidFill>
                <a:latin typeface="+mj-ea"/>
                <a:ea typeface="+mj-ea"/>
                <a:cs typeface="Calibri"/>
                <a:sym typeface="Calibri"/>
              </a:rPr>
              <a:t>Troubleshooting</a:t>
            </a:r>
            <a:r>
              <a:rPr lang="en-US" sz="3200" b="1" i="0" u="none" strike="noStrike" cap="none" dirty="0" smtClean="0">
                <a:solidFill>
                  <a:srgbClr val="0F172A"/>
                </a:solidFill>
                <a:latin typeface="+mj-ea"/>
                <a:ea typeface="+mj-ea"/>
                <a:cs typeface="Calibri"/>
                <a:sym typeface="Calibri"/>
              </a:rPr>
              <a:t> </a:t>
            </a:r>
            <a:endParaRPr sz="3200" b="1" i="0" u="none" strike="noStrike" cap="none" dirty="0">
              <a:solidFill>
                <a:srgbClr val="0F172A"/>
              </a:solidFill>
              <a:latin typeface="+mj-ea"/>
              <a:ea typeface="+mj-ea"/>
              <a:cs typeface="Calibri"/>
              <a:sym typeface="Calibri"/>
            </a:endParaRPr>
          </a:p>
        </p:txBody>
      </p:sp>
      <p:sp>
        <p:nvSpPr>
          <p:cNvPr id="38" name="Google Shape;209;g3b4626be5b6_0_28"/>
          <p:cNvSpPr/>
          <p:nvPr/>
        </p:nvSpPr>
        <p:spPr>
          <a:xfrm>
            <a:off x="915225"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Issue</a:t>
            </a:r>
            <a:endParaRPr sz="1600" b="1" i="0" u="none" strike="noStrike" cap="none" dirty="0">
              <a:solidFill>
                <a:schemeClr val="lt1"/>
              </a:solidFill>
              <a:latin typeface="+mn-ea"/>
              <a:ea typeface="+mn-ea"/>
              <a:cs typeface="Calibri"/>
              <a:sym typeface="Calibri"/>
            </a:endParaRPr>
          </a:p>
        </p:txBody>
      </p:sp>
      <p:sp>
        <p:nvSpPr>
          <p:cNvPr id="39" name="Google Shape;209;g3b4626be5b6_0_28"/>
          <p:cNvSpPr/>
          <p:nvPr/>
        </p:nvSpPr>
        <p:spPr>
          <a:xfrm>
            <a:off x="4671975"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Cause</a:t>
            </a:r>
            <a:endParaRPr sz="1600" b="1" i="0" u="none" strike="noStrike" cap="none" dirty="0">
              <a:solidFill>
                <a:schemeClr val="lt1"/>
              </a:solidFill>
              <a:latin typeface="+mn-ea"/>
              <a:ea typeface="+mn-ea"/>
              <a:cs typeface="Calibri"/>
              <a:sym typeface="Calibri"/>
            </a:endParaRPr>
          </a:p>
        </p:txBody>
      </p:sp>
      <p:sp>
        <p:nvSpPr>
          <p:cNvPr id="40" name="Google Shape;209;g3b4626be5b6_0_28"/>
          <p:cNvSpPr/>
          <p:nvPr/>
        </p:nvSpPr>
        <p:spPr>
          <a:xfrm>
            <a:off x="8432100" y="1845452"/>
            <a:ext cx="2844000" cy="362039"/>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i="0" u="none" strike="noStrike" cap="none" dirty="0" smtClean="0">
                <a:solidFill>
                  <a:schemeClr val="lt1"/>
                </a:solidFill>
                <a:latin typeface="+mn-ea"/>
                <a:ea typeface="+mn-ea"/>
                <a:cs typeface="Calibri"/>
                <a:sym typeface="Calibri"/>
              </a:rPr>
              <a:t>Solution</a:t>
            </a:r>
            <a:endParaRPr sz="1600" b="1" i="0" u="none" strike="noStrike" cap="none" dirty="0">
              <a:solidFill>
                <a:schemeClr val="lt1"/>
              </a:solidFill>
              <a:latin typeface="+mn-ea"/>
              <a:ea typeface="+mn-ea"/>
              <a:cs typeface="Calibri"/>
              <a:sym typeface="Calibri"/>
            </a:endParaRPr>
          </a:p>
        </p:txBody>
      </p:sp>
      <p:sp>
        <p:nvSpPr>
          <p:cNvPr id="41" name="Google Shape;499;g3b268a8e323_0_90"/>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err="1" smtClean="0">
                <a:solidFill>
                  <a:srgbClr val="0F172A"/>
                </a:solidFill>
                <a:latin typeface="+mj-ea"/>
                <a:ea typeface="+mj-ea"/>
                <a:cs typeface="Calibri"/>
                <a:sym typeface="Calibri"/>
              </a:rPr>
              <a:t>Qt</a:t>
            </a:r>
            <a:r>
              <a:rPr lang="en-US" sz="2400" b="1" i="0" u="none" strike="noStrike" cap="none" dirty="0" smtClean="0">
                <a:solidFill>
                  <a:srgbClr val="0F172A"/>
                </a:solidFill>
                <a:latin typeface="+mj-ea"/>
                <a:ea typeface="+mj-ea"/>
                <a:cs typeface="Calibri"/>
                <a:sym typeface="Calibri"/>
              </a:rPr>
              <a:t> GUI</a:t>
            </a:r>
            <a:endParaRPr sz="2400" b="1" i="0" u="none" strike="noStrike" cap="none" dirty="0">
              <a:solidFill>
                <a:srgbClr val="0F172A"/>
              </a:solidFill>
              <a:latin typeface="+mj-ea"/>
              <a:ea typeface="+mj-ea"/>
              <a:cs typeface="Calibri"/>
              <a:sym typeface="Calibri"/>
            </a:endParaRPr>
          </a:p>
        </p:txBody>
      </p:sp>
      <p:cxnSp>
        <p:nvCxnSpPr>
          <p:cNvPr id="42" name="Google Shape;500;g3b268a8e323_0_90"/>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43" name="Google Shape;501;g3b268a8e323_0_90"/>
          <p:cNvGrpSpPr/>
          <p:nvPr/>
        </p:nvGrpSpPr>
        <p:grpSpPr>
          <a:xfrm>
            <a:off x="641577" y="1042833"/>
            <a:ext cx="314106" cy="141668"/>
            <a:chOff x="3513362" y="809644"/>
            <a:chExt cx="625959" cy="282319"/>
          </a:xfrm>
        </p:grpSpPr>
        <p:grpSp>
          <p:nvGrpSpPr>
            <p:cNvPr id="44" name="Google Shape;502;g3b268a8e323_0_90"/>
            <p:cNvGrpSpPr/>
            <p:nvPr/>
          </p:nvGrpSpPr>
          <p:grpSpPr>
            <a:xfrm>
              <a:off x="3885521" y="809644"/>
              <a:ext cx="253800" cy="282319"/>
              <a:chOff x="3885521" y="809644"/>
              <a:chExt cx="253800" cy="282319"/>
            </a:xfrm>
          </p:grpSpPr>
          <p:sp>
            <p:nvSpPr>
              <p:cNvPr id="51" name="Google Shape;503;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04;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5" name="Google Shape;505;g3b268a8e323_0_90"/>
            <p:cNvGrpSpPr/>
            <p:nvPr/>
          </p:nvGrpSpPr>
          <p:grpSpPr>
            <a:xfrm>
              <a:off x="3699441" y="809644"/>
              <a:ext cx="253800" cy="282319"/>
              <a:chOff x="3885521" y="809644"/>
              <a:chExt cx="253800" cy="282319"/>
            </a:xfrm>
          </p:grpSpPr>
          <p:sp>
            <p:nvSpPr>
              <p:cNvPr id="49" name="Google Shape;506;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 name="Google Shape;507;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6" name="Google Shape;508;g3b268a8e323_0_90"/>
            <p:cNvGrpSpPr/>
            <p:nvPr/>
          </p:nvGrpSpPr>
          <p:grpSpPr>
            <a:xfrm>
              <a:off x="3513362" y="809644"/>
              <a:ext cx="253800" cy="282319"/>
              <a:chOff x="3885521" y="809644"/>
              <a:chExt cx="253800" cy="282319"/>
            </a:xfrm>
          </p:grpSpPr>
          <p:sp>
            <p:nvSpPr>
              <p:cNvPr id="47" name="Google Shape;509;g3b268a8e323_0_9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 name="Google Shape;510;g3b268a8e323_0_9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53" name="Google Shape;867;g3b4626be5b6_12_67"/>
          <p:cNvSpPr txBox="1"/>
          <p:nvPr/>
        </p:nvSpPr>
        <p:spPr>
          <a:xfrm>
            <a:off x="736658" y="2329200"/>
            <a:ext cx="3201134"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altLang="en-US" b="1" dirty="0" smtClean="0">
                <a:solidFill>
                  <a:srgbClr val="0F172A"/>
                </a:solidFill>
                <a:latin typeface="+mn-ea"/>
                <a:ea typeface="+mn-ea"/>
              </a:rPr>
              <a:t>지도 회전 후 </a:t>
            </a:r>
            <a:r>
              <a:rPr lang="en-US" altLang="ko-KR" b="1" dirty="0" smtClean="0">
                <a:solidFill>
                  <a:srgbClr val="0F172A"/>
                </a:solidFill>
                <a:latin typeface="+mn-ea"/>
                <a:ea typeface="+mn-ea"/>
              </a:rPr>
              <a:t/>
            </a:r>
            <a:br>
              <a:rPr lang="en-US" altLang="ko-KR" b="1" dirty="0" smtClean="0">
                <a:solidFill>
                  <a:srgbClr val="0F172A"/>
                </a:solidFill>
                <a:latin typeface="+mn-ea"/>
                <a:ea typeface="+mn-ea"/>
              </a:rPr>
            </a:br>
            <a:r>
              <a:rPr lang="ko-KR" altLang="en-US" b="1" dirty="0" smtClean="0">
                <a:solidFill>
                  <a:srgbClr val="0F172A"/>
                </a:solidFill>
                <a:latin typeface="+mn-ea"/>
                <a:ea typeface="+mn-ea"/>
              </a:rPr>
              <a:t>로봇 위치 손실</a:t>
            </a:r>
            <a:r>
              <a:rPr lang="en-US" altLang="ko-KR" b="1" dirty="0" smtClean="0">
                <a:solidFill>
                  <a:srgbClr val="0F172A"/>
                </a:solidFill>
                <a:latin typeface="+mn-ea"/>
                <a:ea typeface="+mn-ea"/>
              </a:rPr>
              <a:t/>
            </a:r>
            <a:br>
              <a:rPr lang="en-US" altLang="ko-KR" b="1" dirty="0" smtClean="0">
                <a:solidFill>
                  <a:srgbClr val="0F172A"/>
                </a:solidFill>
                <a:latin typeface="+mn-ea"/>
                <a:ea typeface="+mn-ea"/>
              </a:rPr>
            </a:br>
            <a:r>
              <a:rPr lang="ko-KR" altLang="en-US" b="1" dirty="0" err="1" smtClean="0">
                <a:solidFill>
                  <a:srgbClr val="0F172A"/>
                </a:solidFill>
                <a:latin typeface="+mn-ea"/>
                <a:ea typeface="+mn-ea"/>
              </a:rPr>
              <a:t>히트맵</a:t>
            </a:r>
            <a:r>
              <a:rPr lang="ko-KR" altLang="en-US" b="1" dirty="0" smtClean="0">
                <a:solidFill>
                  <a:srgbClr val="0F172A"/>
                </a:solidFill>
                <a:latin typeface="+mn-ea"/>
                <a:ea typeface="+mn-ea"/>
              </a:rPr>
              <a:t> 손실</a:t>
            </a:r>
            <a:endParaRPr b="1" i="0" u="none" strike="noStrike" cap="none" dirty="0">
              <a:solidFill>
                <a:srgbClr val="0F172A"/>
              </a:solidFill>
              <a:latin typeface="+mn-ea"/>
              <a:ea typeface="+mn-ea"/>
              <a:sym typeface="Arial"/>
            </a:endParaRPr>
          </a:p>
        </p:txBody>
      </p:sp>
      <p:sp>
        <p:nvSpPr>
          <p:cNvPr id="59" name="Google Shape;867;g3b4626be5b6_12_67"/>
          <p:cNvSpPr txBox="1"/>
          <p:nvPr/>
        </p:nvSpPr>
        <p:spPr>
          <a:xfrm>
            <a:off x="4490958" y="2329200"/>
            <a:ext cx="320603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altLang="en-US" b="1" dirty="0" smtClean="0">
                <a:solidFill>
                  <a:srgbClr val="0F172A"/>
                </a:solidFill>
                <a:latin typeface="+mn-ea"/>
                <a:ea typeface="+mn-ea"/>
              </a:rPr>
              <a:t>지도 회전 시 </a:t>
            </a:r>
            <a:r>
              <a:rPr lang="ko-KR" altLang="en-US" b="1" dirty="0" err="1" smtClean="0">
                <a:solidFill>
                  <a:srgbClr val="0F172A"/>
                </a:solidFill>
                <a:latin typeface="+mn-ea"/>
                <a:ea typeface="+mn-ea"/>
              </a:rPr>
              <a:t>로직</a:t>
            </a:r>
            <a:r>
              <a:rPr lang="ko-KR" altLang="en-US" b="1" dirty="0" smtClean="0">
                <a:solidFill>
                  <a:srgbClr val="0F172A"/>
                </a:solidFill>
                <a:latin typeface="+mn-ea"/>
                <a:ea typeface="+mn-ea"/>
              </a:rPr>
              <a:t> 상 오류로</a:t>
            </a:r>
            <a:r>
              <a:rPr lang="en-US" altLang="ko-KR" b="1" i="0" u="none" strike="noStrike" cap="none" dirty="0" smtClean="0">
                <a:solidFill>
                  <a:srgbClr val="0F172A"/>
                </a:solidFill>
                <a:latin typeface="+mn-ea"/>
                <a:ea typeface="+mn-ea"/>
                <a:sym typeface="Arial"/>
              </a:rPr>
              <a:t/>
            </a:r>
            <a:br>
              <a:rPr lang="en-US" altLang="ko-KR" b="1" i="0" u="none" strike="noStrike" cap="none" dirty="0" smtClean="0">
                <a:solidFill>
                  <a:srgbClr val="0F172A"/>
                </a:solidFill>
                <a:latin typeface="+mn-ea"/>
                <a:ea typeface="+mn-ea"/>
                <a:sym typeface="Arial"/>
              </a:rPr>
            </a:br>
            <a:r>
              <a:rPr lang="ko-KR" altLang="en-US" b="1" i="0" u="none" strike="noStrike" cap="none" dirty="0" err="1" smtClean="0">
                <a:solidFill>
                  <a:srgbClr val="0F172A"/>
                </a:solidFill>
                <a:latin typeface="+mn-ea"/>
                <a:ea typeface="+mn-ea"/>
                <a:sym typeface="Arial"/>
              </a:rPr>
              <a:t>좌표계</a:t>
            </a:r>
            <a:r>
              <a:rPr lang="ko-KR" altLang="en-US" b="1" i="0" u="none" strike="noStrike" cap="none" dirty="0" smtClean="0">
                <a:solidFill>
                  <a:srgbClr val="0F172A"/>
                </a:solidFill>
                <a:latin typeface="+mn-ea"/>
                <a:ea typeface="+mn-ea"/>
                <a:sym typeface="Arial"/>
              </a:rPr>
              <a:t> 불일치 </a:t>
            </a:r>
            <a:r>
              <a:rPr lang="en-US" altLang="ko-KR" b="1" i="0" u="none" strike="noStrike" cap="none" dirty="0" smtClean="0">
                <a:solidFill>
                  <a:srgbClr val="0F172A"/>
                </a:solidFill>
                <a:latin typeface="+mn-ea"/>
                <a:ea typeface="+mn-ea"/>
                <a:sym typeface="Arial"/>
              </a:rPr>
              <a:t>( </a:t>
            </a:r>
            <a:r>
              <a:rPr lang="ko-KR" altLang="en-US" b="1" i="0" u="none" strike="noStrike" cap="none" dirty="0" smtClean="0">
                <a:solidFill>
                  <a:srgbClr val="0F172A"/>
                </a:solidFill>
                <a:latin typeface="+mn-ea"/>
                <a:ea typeface="+mn-ea"/>
                <a:sym typeface="Arial"/>
              </a:rPr>
              <a:t>맵 </a:t>
            </a:r>
            <a:r>
              <a:rPr lang="en-US" altLang="ko-KR" b="1" i="0" u="none" strike="noStrike" cap="none" dirty="0" smtClean="0">
                <a:solidFill>
                  <a:srgbClr val="0F172A"/>
                </a:solidFill>
                <a:latin typeface="+mn-ea"/>
                <a:ea typeface="+mn-ea"/>
                <a:sym typeface="Arial"/>
              </a:rPr>
              <a:t>vs </a:t>
            </a:r>
            <a:r>
              <a:rPr lang="en-US" altLang="ko-KR" b="1" dirty="0" smtClean="0">
                <a:solidFill>
                  <a:srgbClr val="0F172A"/>
                </a:solidFill>
                <a:latin typeface="+mn-ea"/>
                <a:ea typeface="+mn-ea"/>
              </a:rPr>
              <a:t>UI )</a:t>
            </a:r>
            <a:endParaRPr b="1" i="0" u="none" strike="noStrike" cap="none" dirty="0">
              <a:solidFill>
                <a:srgbClr val="0F172A"/>
              </a:solidFill>
              <a:latin typeface="+mn-ea"/>
              <a:ea typeface="+mn-ea"/>
              <a:sym typeface="Arial"/>
            </a:endParaRPr>
          </a:p>
        </p:txBody>
      </p:sp>
      <p:cxnSp>
        <p:nvCxnSpPr>
          <p:cNvPr id="61" name="Google Shape;500;g3b268a8e323_0_90"/>
          <p:cNvCxnSpPr/>
          <p:nvPr/>
        </p:nvCxnSpPr>
        <p:spPr>
          <a:xfrm>
            <a:off x="4184073" y="2483068"/>
            <a:ext cx="0" cy="3722040"/>
          </a:xfrm>
          <a:prstGeom prst="straightConnector1">
            <a:avLst/>
          </a:prstGeom>
          <a:noFill/>
          <a:ln w="9525" cap="flat" cmpd="sng">
            <a:solidFill>
              <a:srgbClr val="0F172A"/>
            </a:solidFill>
            <a:prstDash val="solid"/>
            <a:round/>
            <a:headEnd type="none" w="sm" len="sm"/>
            <a:tailEnd type="none" w="sm" len="sm"/>
          </a:ln>
        </p:spPr>
      </p:cxnSp>
      <p:cxnSp>
        <p:nvCxnSpPr>
          <p:cNvPr id="66" name="Google Shape;500;g3b268a8e323_0_90"/>
          <p:cNvCxnSpPr/>
          <p:nvPr/>
        </p:nvCxnSpPr>
        <p:spPr>
          <a:xfrm>
            <a:off x="7943273" y="2483068"/>
            <a:ext cx="0" cy="3722040"/>
          </a:xfrm>
          <a:prstGeom prst="straightConnector1">
            <a:avLst/>
          </a:prstGeom>
          <a:noFill/>
          <a:ln w="9525" cap="flat" cmpd="sng">
            <a:solidFill>
              <a:srgbClr val="0F172A"/>
            </a:solidFill>
            <a:prstDash val="solid"/>
            <a:round/>
            <a:headEnd type="none" w="sm" len="sm"/>
            <a:tailEnd type="none" w="sm" len="sm"/>
          </a:ln>
        </p:spPr>
      </p:cxnSp>
      <p:sp>
        <p:nvSpPr>
          <p:cNvPr id="67" name="Google Shape;867;g3b4626be5b6_12_67"/>
          <p:cNvSpPr txBox="1"/>
          <p:nvPr/>
        </p:nvSpPr>
        <p:spPr>
          <a:xfrm>
            <a:off x="8146759" y="2329200"/>
            <a:ext cx="340793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ko-KR" altLang="en-US" b="1" i="0" u="none" strike="noStrike" cap="none" dirty="0" err="1" smtClean="0">
                <a:solidFill>
                  <a:srgbClr val="0F172A"/>
                </a:solidFill>
                <a:latin typeface="+mn-ea"/>
                <a:ea typeface="+mn-ea"/>
                <a:sym typeface="Arial"/>
              </a:rPr>
              <a:t>좌표계에</a:t>
            </a:r>
            <a:r>
              <a:rPr lang="ko-KR" altLang="en-US" b="1" i="0" u="none" strike="noStrike" cap="none" dirty="0" smtClean="0">
                <a:solidFill>
                  <a:srgbClr val="0F172A"/>
                </a:solidFill>
                <a:latin typeface="+mn-ea"/>
                <a:ea typeface="+mn-ea"/>
                <a:sym typeface="Arial"/>
              </a:rPr>
              <a:t> 직접 회전 </a:t>
            </a:r>
            <a:r>
              <a:rPr lang="en-US" altLang="ko-KR" b="1" i="0" u="none" strike="noStrike" cap="none" dirty="0" smtClean="0">
                <a:solidFill>
                  <a:srgbClr val="0F172A"/>
                </a:solidFill>
                <a:latin typeface="+mn-ea"/>
                <a:ea typeface="+mn-ea"/>
                <a:sym typeface="Arial"/>
              </a:rPr>
              <a:t>X</a:t>
            </a:r>
            <a:br>
              <a:rPr lang="en-US" altLang="ko-KR" b="1" i="0" u="none" strike="noStrike" cap="none" dirty="0" smtClean="0">
                <a:solidFill>
                  <a:srgbClr val="0F172A"/>
                </a:solidFill>
                <a:latin typeface="+mn-ea"/>
                <a:ea typeface="+mn-ea"/>
                <a:sym typeface="Arial"/>
              </a:rPr>
            </a:br>
            <a:r>
              <a:rPr lang="ko-KR" altLang="en-US" b="1" i="0" u="none" strike="noStrike" cap="none" dirty="0" smtClean="0">
                <a:solidFill>
                  <a:srgbClr val="0F172A"/>
                </a:solidFill>
                <a:latin typeface="+mn-ea"/>
                <a:ea typeface="+mn-ea"/>
                <a:sym typeface="Arial"/>
              </a:rPr>
              <a:t>최종 </a:t>
            </a:r>
            <a:r>
              <a:rPr lang="ko-KR" altLang="en-US" b="1" i="0" u="none" strike="noStrike" cap="none" dirty="0" err="1" smtClean="0">
                <a:solidFill>
                  <a:srgbClr val="0F172A"/>
                </a:solidFill>
                <a:latin typeface="+mn-ea"/>
                <a:ea typeface="+mn-ea"/>
                <a:sym typeface="Arial"/>
              </a:rPr>
              <a:t>렌더를</a:t>
            </a:r>
            <a:r>
              <a:rPr lang="ko-KR" altLang="en-US" b="1" i="0" u="none" strike="noStrike" cap="none" dirty="0" smtClean="0">
                <a:solidFill>
                  <a:srgbClr val="0F172A"/>
                </a:solidFill>
                <a:latin typeface="+mn-ea"/>
                <a:ea typeface="+mn-ea"/>
                <a:sym typeface="Arial"/>
              </a:rPr>
              <a:t> 담당하는 </a:t>
            </a:r>
            <a:r>
              <a:rPr lang="en-US" altLang="ko-KR" b="1" i="0" u="none" strike="noStrike" cap="none" dirty="0" smtClean="0">
                <a:solidFill>
                  <a:srgbClr val="0F172A"/>
                </a:solidFill>
                <a:latin typeface="+mn-ea"/>
                <a:ea typeface="+mn-ea"/>
                <a:sym typeface="Arial"/>
              </a:rPr>
              <a:t>View </a:t>
            </a:r>
            <a:r>
              <a:rPr lang="ko-KR" altLang="en-US" b="1" i="0" u="none" strike="noStrike" cap="none" dirty="0" smtClean="0">
                <a:solidFill>
                  <a:srgbClr val="0F172A"/>
                </a:solidFill>
                <a:latin typeface="+mn-ea"/>
                <a:ea typeface="+mn-ea"/>
                <a:sym typeface="Arial"/>
              </a:rPr>
              <a:t>만 회전</a:t>
            </a:r>
            <a:endParaRPr b="1" i="0" u="none" strike="noStrike" cap="none" dirty="0">
              <a:solidFill>
                <a:srgbClr val="0F172A"/>
              </a:solidFill>
              <a:latin typeface="+mn-ea"/>
              <a:ea typeface="+mn-ea"/>
              <a:sym typeface="Arial"/>
            </a:endParaRPr>
          </a:p>
        </p:txBody>
      </p:sp>
      <p:pic>
        <p:nvPicPr>
          <p:cNvPr id="25" name="Google Shape;928;g3b268a8e323_7_0" title="스크린샷 2026-01-01 202941.png"/>
          <p:cNvPicPr preferRelativeResize="0"/>
          <p:nvPr/>
        </p:nvPicPr>
        <p:blipFill rotWithShape="1">
          <a:blip r:embed="rId3">
            <a:alphaModFix/>
          </a:blip>
          <a:srcRect l="11544" t="16909" r="11903"/>
          <a:stretch/>
        </p:blipFill>
        <p:spPr>
          <a:xfrm>
            <a:off x="1249573" y="3352190"/>
            <a:ext cx="2175304" cy="1522911"/>
          </a:xfrm>
          <a:prstGeom prst="rect">
            <a:avLst/>
          </a:prstGeom>
          <a:noFill/>
          <a:ln>
            <a:noFill/>
          </a:ln>
        </p:spPr>
      </p:pic>
      <p:pic>
        <p:nvPicPr>
          <p:cNvPr id="26" name="Google Shape;929;g3b268a8e323_7_0"/>
          <p:cNvPicPr preferRelativeResize="0"/>
          <p:nvPr/>
        </p:nvPicPr>
        <p:blipFill>
          <a:blip r:embed="rId4">
            <a:alphaModFix/>
          </a:blip>
          <a:stretch>
            <a:fillRect/>
          </a:stretch>
        </p:blipFill>
        <p:spPr>
          <a:xfrm>
            <a:off x="915227" y="5049036"/>
            <a:ext cx="2843998" cy="1523148"/>
          </a:xfrm>
          <a:prstGeom prst="rect">
            <a:avLst/>
          </a:prstGeom>
          <a:noFill/>
          <a:ln>
            <a:noFill/>
          </a:ln>
        </p:spPr>
      </p:pic>
      <p:pic>
        <p:nvPicPr>
          <p:cNvPr id="27" name="Google Shape;949;g3b268a8e323_7_19" title="스크린샷 2026-01-03 152238.png"/>
          <p:cNvPicPr preferRelativeResize="0"/>
          <p:nvPr/>
        </p:nvPicPr>
        <p:blipFill>
          <a:blip r:embed="rId5">
            <a:alphaModFix/>
          </a:blip>
          <a:stretch>
            <a:fillRect/>
          </a:stretch>
        </p:blipFill>
        <p:spPr>
          <a:xfrm>
            <a:off x="8436838" y="3648974"/>
            <a:ext cx="3117853" cy="2082768"/>
          </a:xfrm>
          <a:prstGeom prst="rect">
            <a:avLst/>
          </a:prstGeom>
          <a:noFill/>
          <a:ln>
            <a:noFill/>
          </a:ln>
        </p:spPr>
      </p:pic>
      <p:pic>
        <p:nvPicPr>
          <p:cNvPr id="3" name="그림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1235" y="3771539"/>
            <a:ext cx="3424877" cy="1675668"/>
          </a:xfrm>
          <a:prstGeom prst="rect">
            <a:avLst/>
          </a:prstGeom>
        </p:spPr>
      </p:pic>
      <p:sp>
        <p:nvSpPr>
          <p:cNvPr id="31" name="직사각형 30"/>
          <p:cNvSpPr/>
          <p:nvPr/>
        </p:nvSpPr>
        <p:spPr>
          <a:xfrm>
            <a:off x="180000" y="6300000"/>
            <a:ext cx="720000" cy="360000"/>
          </a:xfrm>
          <a:prstGeom prst="rect">
            <a:avLst/>
          </a:prstGeom>
          <a:blipFill dpi="0" rotWithShape="1">
            <a:blip r:embed="rId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33954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3ab381a0c47_0_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659" name="Google Shape;659;g3ab381a0c47_0_60"/>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a:solidFill>
                  <a:srgbClr val="0F172A"/>
                </a:solidFill>
                <a:latin typeface="+mj-ea"/>
                <a:ea typeface="+mj-ea"/>
                <a:cs typeface="Calibri"/>
                <a:sym typeface="Calibri"/>
              </a:rPr>
              <a:t>Meet the Team</a:t>
            </a:r>
            <a:endParaRPr sz="3200" b="1" i="0" u="none" strike="noStrike" cap="none" dirty="0">
              <a:solidFill>
                <a:srgbClr val="0F172A"/>
              </a:solidFill>
              <a:latin typeface="+mj-ea"/>
              <a:ea typeface="+mj-ea"/>
              <a:cs typeface="Calibri"/>
              <a:sym typeface="Calibri"/>
            </a:endParaRPr>
          </a:p>
        </p:txBody>
      </p:sp>
      <p:cxnSp>
        <p:nvCxnSpPr>
          <p:cNvPr id="669" name="Google Shape;669;g3ab381a0c47_0_60"/>
          <p:cNvCxnSpPr/>
          <p:nvPr/>
        </p:nvCxnSpPr>
        <p:spPr>
          <a:xfrm>
            <a:off x="1323975" y="1215295"/>
            <a:ext cx="10868100" cy="0"/>
          </a:xfrm>
          <a:prstGeom prst="straightConnector1">
            <a:avLst/>
          </a:prstGeom>
          <a:noFill/>
          <a:ln w="9525" cap="flat" cmpd="sng">
            <a:solidFill>
              <a:srgbClr val="0F172A"/>
            </a:solidFill>
            <a:prstDash val="solid"/>
            <a:round/>
            <a:headEnd type="none" w="sm" len="sm"/>
            <a:tailEnd type="none" w="sm" len="sm"/>
          </a:ln>
        </p:spPr>
      </p:cxnSp>
      <p:sp>
        <p:nvSpPr>
          <p:cNvPr id="661" name="Google Shape;661;g3ab381a0c47_0_60"/>
          <p:cNvSpPr/>
          <p:nvPr/>
        </p:nvSpPr>
        <p:spPr>
          <a:xfrm>
            <a:off x="1207518" y="2379470"/>
            <a:ext cx="1070100" cy="1070100"/>
          </a:xfrm>
          <a:prstGeom prst="rect">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846;g3b4626be5b6_12_67"/>
          <p:cNvSpPr/>
          <p:nvPr/>
        </p:nvSpPr>
        <p:spPr>
          <a:xfrm>
            <a:off x="571020" y="4181393"/>
            <a:ext cx="2343097" cy="393547"/>
          </a:xfrm>
          <a:prstGeom prst="round2SameRect">
            <a:avLst>
              <a:gd name="adj1" fmla="val 16667"/>
              <a:gd name="adj2" fmla="val 0"/>
            </a:avLst>
          </a:prstGeom>
          <a:solidFill>
            <a:srgbClr val="0F172A"/>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altLang="en-US" sz="1600" b="1" dirty="0" smtClean="0">
                <a:solidFill>
                  <a:srgbClr val="FFFFFF"/>
                </a:solidFill>
                <a:latin typeface="+mn-ea"/>
                <a:ea typeface="+mn-ea"/>
              </a:rPr>
              <a:t>김다현</a:t>
            </a:r>
            <a:endParaRPr sz="1600" b="1" i="0" u="none" strike="noStrike" cap="none" dirty="0">
              <a:solidFill>
                <a:srgbClr val="FFFFFF"/>
              </a:solidFill>
              <a:latin typeface="+mn-ea"/>
              <a:ea typeface="+mn-ea"/>
              <a:sym typeface="Arial"/>
            </a:endParaRPr>
          </a:p>
        </p:txBody>
      </p:sp>
      <p:sp>
        <p:nvSpPr>
          <p:cNvPr id="15" name="Google Shape;847;g3b4626be5b6_12_67"/>
          <p:cNvSpPr/>
          <p:nvPr/>
        </p:nvSpPr>
        <p:spPr>
          <a:xfrm>
            <a:off x="574647" y="4574940"/>
            <a:ext cx="2343099" cy="874778"/>
          </a:xfrm>
          <a:prstGeom prst="rect">
            <a:avLst/>
          </a:prstGeom>
          <a:solidFill>
            <a:srgbClr val="FFFFFF"/>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600" b="0" i="0" u="none" strike="noStrike" cap="none" dirty="0" smtClean="0">
                <a:solidFill>
                  <a:srgbClr val="0F172A"/>
                </a:solidFill>
                <a:latin typeface="+mn-ea"/>
                <a:ea typeface="+mn-ea"/>
                <a:cs typeface="Arial"/>
                <a:sym typeface="Arial"/>
              </a:rPr>
              <a:t>Project Management</a:t>
            </a:r>
            <a:r>
              <a:rPr lang="en-US" sz="1600" b="0" i="0" u="none" strike="noStrike" cap="none" dirty="0">
                <a:solidFill>
                  <a:srgbClr val="0F172A"/>
                </a:solidFill>
                <a:latin typeface="+mn-ea"/>
                <a:ea typeface="+mn-ea"/>
                <a:cs typeface="Arial"/>
                <a:sym typeface="Arial"/>
              </a:rPr>
              <a:t/>
            </a:r>
            <a:br>
              <a:rPr lang="en-US" sz="1600" b="0" i="0" u="none" strike="noStrike" cap="none" dirty="0">
                <a:solidFill>
                  <a:srgbClr val="0F172A"/>
                </a:solidFill>
                <a:latin typeface="+mn-ea"/>
                <a:ea typeface="+mn-ea"/>
                <a:cs typeface="Arial"/>
                <a:sym typeface="Arial"/>
              </a:rPr>
            </a:br>
            <a:r>
              <a:rPr lang="en-US" sz="1600" b="0" i="0" u="none" strike="noStrike" cap="none" dirty="0" err="1" smtClean="0">
                <a:solidFill>
                  <a:srgbClr val="0F172A"/>
                </a:solidFill>
                <a:latin typeface="+mn-ea"/>
                <a:ea typeface="+mn-ea"/>
                <a:cs typeface="Arial"/>
                <a:sym typeface="Arial"/>
              </a:rPr>
              <a:t>Qt</a:t>
            </a:r>
            <a:r>
              <a:rPr lang="en-US" sz="1600" b="0" i="0" u="none" strike="noStrike" cap="none" dirty="0" smtClean="0">
                <a:solidFill>
                  <a:srgbClr val="0F172A"/>
                </a:solidFill>
                <a:latin typeface="+mn-ea"/>
                <a:ea typeface="+mn-ea"/>
                <a:cs typeface="Arial"/>
                <a:sym typeface="Arial"/>
              </a:rPr>
              <a:t> GUI</a:t>
            </a:r>
            <a:endParaRPr sz="1600" b="0" i="0" u="none" strike="noStrike" cap="none" dirty="0">
              <a:solidFill>
                <a:srgbClr val="0F172A"/>
              </a:solidFill>
              <a:latin typeface="+mn-ea"/>
              <a:ea typeface="+mn-ea"/>
              <a:cs typeface="Arial"/>
              <a:sym typeface="Arial"/>
            </a:endParaRPr>
          </a:p>
        </p:txBody>
      </p:sp>
      <p:sp>
        <p:nvSpPr>
          <p:cNvPr id="28" name="Google Shape;661;g3ab381a0c47_0_60"/>
          <p:cNvSpPr/>
          <p:nvPr/>
        </p:nvSpPr>
        <p:spPr>
          <a:xfrm>
            <a:off x="4080570" y="2379470"/>
            <a:ext cx="1070100" cy="1070100"/>
          </a:xfrm>
          <a:prstGeom prst="rect">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846;g3b4626be5b6_12_67"/>
          <p:cNvSpPr/>
          <p:nvPr/>
        </p:nvSpPr>
        <p:spPr>
          <a:xfrm>
            <a:off x="3444072" y="4181393"/>
            <a:ext cx="2343097" cy="393547"/>
          </a:xfrm>
          <a:prstGeom prst="round2SameRect">
            <a:avLst>
              <a:gd name="adj1" fmla="val 16667"/>
              <a:gd name="adj2" fmla="val 0"/>
            </a:avLst>
          </a:prstGeom>
          <a:solidFill>
            <a:srgbClr val="0F172A"/>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altLang="en-US" sz="1600" b="1" dirty="0" smtClean="0">
                <a:solidFill>
                  <a:srgbClr val="FFFFFF"/>
                </a:solidFill>
                <a:latin typeface="+mn-ea"/>
                <a:ea typeface="+mn-ea"/>
              </a:rPr>
              <a:t>나지훈</a:t>
            </a:r>
            <a:endParaRPr sz="1600" b="1" i="0" u="none" strike="noStrike" cap="none" dirty="0">
              <a:solidFill>
                <a:srgbClr val="FFFFFF"/>
              </a:solidFill>
              <a:latin typeface="+mn-ea"/>
              <a:ea typeface="+mn-ea"/>
              <a:sym typeface="Arial"/>
            </a:endParaRPr>
          </a:p>
        </p:txBody>
      </p:sp>
      <p:sp>
        <p:nvSpPr>
          <p:cNvPr id="30" name="Google Shape;847;g3b4626be5b6_12_67"/>
          <p:cNvSpPr/>
          <p:nvPr/>
        </p:nvSpPr>
        <p:spPr>
          <a:xfrm>
            <a:off x="3447699" y="4574940"/>
            <a:ext cx="2343099" cy="874778"/>
          </a:xfrm>
          <a:prstGeom prst="rect">
            <a:avLst/>
          </a:prstGeom>
          <a:solidFill>
            <a:srgbClr val="FFFFFF"/>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600" b="0" i="0" u="none" strike="noStrike" cap="none" dirty="0" smtClean="0">
                <a:solidFill>
                  <a:srgbClr val="0F172A"/>
                </a:solidFill>
                <a:latin typeface="+mn-ea"/>
                <a:ea typeface="+mn-ea"/>
                <a:cs typeface="Arial"/>
                <a:sym typeface="Arial"/>
              </a:rPr>
              <a:t>ROS</a:t>
            </a:r>
            <a:r>
              <a:rPr lang="en-US" sz="1600" b="0" i="0" u="none" strike="noStrike" cap="none" dirty="0">
                <a:solidFill>
                  <a:srgbClr val="0F172A"/>
                </a:solidFill>
                <a:latin typeface="+mn-ea"/>
                <a:ea typeface="+mn-ea"/>
                <a:cs typeface="Arial"/>
                <a:sym typeface="Arial"/>
              </a:rPr>
              <a:t/>
            </a:r>
            <a:br>
              <a:rPr lang="en-US" sz="1600" b="0" i="0" u="none" strike="noStrike" cap="none" dirty="0">
                <a:solidFill>
                  <a:srgbClr val="0F172A"/>
                </a:solidFill>
                <a:latin typeface="+mn-ea"/>
                <a:ea typeface="+mn-ea"/>
                <a:cs typeface="Arial"/>
                <a:sym typeface="Arial"/>
              </a:rPr>
            </a:br>
            <a:r>
              <a:rPr lang="en-US" sz="1600" b="0" i="0" u="none" strike="noStrike" cap="none" dirty="0" smtClean="0">
                <a:solidFill>
                  <a:srgbClr val="0F172A"/>
                </a:solidFill>
                <a:latin typeface="+mn-ea"/>
                <a:ea typeface="+mn-ea"/>
                <a:cs typeface="Arial"/>
                <a:sym typeface="Arial"/>
              </a:rPr>
              <a:t>DB</a:t>
            </a:r>
            <a:endParaRPr sz="1600" b="0" i="0" u="none" strike="noStrike" cap="none" dirty="0">
              <a:solidFill>
                <a:srgbClr val="0F172A"/>
              </a:solidFill>
              <a:latin typeface="+mn-ea"/>
              <a:ea typeface="+mn-ea"/>
              <a:cs typeface="Arial"/>
              <a:sym typeface="Arial"/>
            </a:endParaRPr>
          </a:p>
        </p:txBody>
      </p:sp>
      <p:sp>
        <p:nvSpPr>
          <p:cNvPr id="32" name="Google Shape;661;g3ab381a0c47_0_60"/>
          <p:cNvSpPr/>
          <p:nvPr/>
        </p:nvSpPr>
        <p:spPr>
          <a:xfrm>
            <a:off x="6953622" y="2379470"/>
            <a:ext cx="1070100" cy="1070100"/>
          </a:xfrm>
          <a:prstGeom prst="rect">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846;g3b4626be5b6_12_67"/>
          <p:cNvSpPr/>
          <p:nvPr/>
        </p:nvSpPr>
        <p:spPr>
          <a:xfrm>
            <a:off x="6317124" y="4181393"/>
            <a:ext cx="2343097" cy="393547"/>
          </a:xfrm>
          <a:prstGeom prst="round2SameRect">
            <a:avLst>
              <a:gd name="adj1" fmla="val 16667"/>
              <a:gd name="adj2" fmla="val 0"/>
            </a:avLst>
          </a:prstGeom>
          <a:solidFill>
            <a:srgbClr val="0F172A"/>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altLang="en-US" sz="1600" b="1" dirty="0" err="1" smtClean="0">
                <a:solidFill>
                  <a:srgbClr val="FFFFFF"/>
                </a:solidFill>
                <a:latin typeface="+mn-ea"/>
                <a:ea typeface="+mn-ea"/>
              </a:rPr>
              <a:t>문두르</a:t>
            </a:r>
            <a:endParaRPr sz="1600" b="1" i="0" u="none" strike="noStrike" cap="none" dirty="0">
              <a:solidFill>
                <a:srgbClr val="FFFFFF"/>
              </a:solidFill>
              <a:latin typeface="+mn-ea"/>
              <a:ea typeface="+mn-ea"/>
              <a:sym typeface="Arial"/>
            </a:endParaRPr>
          </a:p>
        </p:txBody>
      </p:sp>
      <p:sp>
        <p:nvSpPr>
          <p:cNvPr id="34" name="Google Shape;847;g3b4626be5b6_12_67"/>
          <p:cNvSpPr/>
          <p:nvPr/>
        </p:nvSpPr>
        <p:spPr>
          <a:xfrm>
            <a:off x="6320751" y="4574940"/>
            <a:ext cx="2343099" cy="874778"/>
          </a:xfrm>
          <a:prstGeom prst="rect">
            <a:avLst/>
          </a:prstGeom>
          <a:solidFill>
            <a:srgbClr val="FFFFFF"/>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600" b="0" i="0" u="none" strike="noStrike" cap="none" dirty="0" smtClean="0">
                <a:solidFill>
                  <a:srgbClr val="0F172A"/>
                </a:solidFill>
                <a:latin typeface="+mn-ea"/>
                <a:ea typeface="+mn-ea"/>
                <a:cs typeface="Arial"/>
                <a:sym typeface="Arial"/>
              </a:rPr>
              <a:t>Project Lead</a:t>
            </a:r>
          </a:p>
          <a:p>
            <a:pPr marL="0" marR="0" lvl="0" indent="0" algn="ctr" rtl="0">
              <a:lnSpc>
                <a:spcPct val="150000"/>
              </a:lnSpc>
              <a:spcBef>
                <a:spcPts val="0"/>
              </a:spcBef>
              <a:spcAft>
                <a:spcPts val="0"/>
              </a:spcAft>
              <a:buNone/>
            </a:pPr>
            <a:r>
              <a:rPr lang="en-US" dirty="0" smtClean="0">
                <a:solidFill>
                  <a:srgbClr val="0F172A"/>
                </a:solidFill>
                <a:latin typeface="+mn-ea"/>
                <a:ea typeface="+mn-ea"/>
              </a:rPr>
              <a:t>Reinforcement Learning</a:t>
            </a:r>
            <a:endParaRPr b="0" i="0" u="none" strike="noStrike" cap="none" dirty="0">
              <a:solidFill>
                <a:srgbClr val="0F172A"/>
              </a:solidFill>
              <a:latin typeface="+mn-ea"/>
              <a:ea typeface="+mn-ea"/>
              <a:sym typeface="Arial"/>
            </a:endParaRPr>
          </a:p>
        </p:txBody>
      </p:sp>
      <p:sp>
        <p:nvSpPr>
          <p:cNvPr id="36" name="Google Shape;661;g3ab381a0c47_0_60"/>
          <p:cNvSpPr/>
          <p:nvPr/>
        </p:nvSpPr>
        <p:spPr>
          <a:xfrm>
            <a:off x="9826673" y="2379470"/>
            <a:ext cx="1070100" cy="1070100"/>
          </a:xfrm>
          <a:prstGeom prst="rect">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846;g3b4626be5b6_12_67"/>
          <p:cNvSpPr/>
          <p:nvPr/>
        </p:nvSpPr>
        <p:spPr>
          <a:xfrm>
            <a:off x="9190175" y="4181393"/>
            <a:ext cx="2343097" cy="393547"/>
          </a:xfrm>
          <a:prstGeom prst="round2SameRect">
            <a:avLst>
              <a:gd name="adj1" fmla="val 16667"/>
              <a:gd name="adj2" fmla="val 0"/>
            </a:avLst>
          </a:prstGeom>
          <a:solidFill>
            <a:srgbClr val="0F172A"/>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altLang="en-US" sz="1600" b="1" dirty="0" smtClean="0">
                <a:solidFill>
                  <a:srgbClr val="FFFFFF"/>
                </a:solidFill>
                <a:latin typeface="+mn-ea"/>
                <a:ea typeface="+mn-ea"/>
              </a:rPr>
              <a:t>조민재</a:t>
            </a:r>
            <a:endParaRPr sz="1600" b="1" i="0" u="none" strike="noStrike" cap="none" dirty="0">
              <a:solidFill>
                <a:srgbClr val="FFFFFF"/>
              </a:solidFill>
              <a:latin typeface="+mn-ea"/>
              <a:ea typeface="+mn-ea"/>
              <a:sym typeface="Arial"/>
            </a:endParaRPr>
          </a:p>
        </p:txBody>
      </p:sp>
      <p:sp>
        <p:nvSpPr>
          <p:cNvPr id="38" name="Google Shape;847;g3b4626be5b6_12_67"/>
          <p:cNvSpPr/>
          <p:nvPr/>
        </p:nvSpPr>
        <p:spPr>
          <a:xfrm>
            <a:off x="9193802" y="4574940"/>
            <a:ext cx="2343099" cy="874778"/>
          </a:xfrm>
          <a:prstGeom prst="rect">
            <a:avLst/>
          </a:prstGeom>
          <a:solidFill>
            <a:srgbClr val="FFFFFF"/>
          </a:solidFill>
          <a:ln w="254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600" b="0" i="0" u="none" strike="noStrike" cap="none" dirty="0" smtClean="0">
                <a:solidFill>
                  <a:srgbClr val="0F172A"/>
                </a:solidFill>
                <a:latin typeface="+mn-ea"/>
                <a:ea typeface="+mn-ea"/>
                <a:cs typeface="Arial"/>
                <a:sym typeface="Arial"/>
              </a:rPr>
              <a:t>ESP32 Firmware</a:t>
            </a:r>
          </a:p>
          <a:p>
            <a:pPr marL="0" marR="0" lvl="0" indent="0" algn="ctr" rtl="0">
              <a:lnSpc>
                <a:spcPct val="150000"/>
              </a:lnSpc>
              <a:spcBef>
                <a:spcPts val="0"/>
              </a:spcBef>
              <a:spcAft>
                <a:spcPts val="0"/>
              </a:spcAft>
              <a:buNone/>
            </a:pPr>
            <a:r>
              <a:rPr lang="en-US" sz="1600" b="0" i="0" u="none" strike="noStrike" cap="none" dirty="0" smtClean="0">
                <a:solidFill>
                  <a:srgbClr val="0F172A"/>
                </a:solidFill>
                <a:latin typeface="+mn-ea"/>
                <a:ea typeface="+mn-ea"/>
                <a:cs typeface="Arial"/>
                <a:sym typeface="Arial"/>
              </a:rPr>
              <a:t>Device Driver</a:t>
            </a:r>
            <a:endParaRPr sz="1600" b="0" i="0" u="none" strike="noStrike" cap="none" dirty="0">
              <a:solidFill>
                <a:srgbClr val="0F172A"/>
              </a:solidFill>
              <a:latin typeface="+mn-ea"/>
              <a:ea typeface="+mn-ea"/>
              <a:cs typeface="Arial"/>
              <a:sym typeface="Arial"/>
            </a:endParaRPr>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910" y="2161647"/>
            <a:ext cx="1427524" cy="1427524"/>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1858" y="2161647"/>
            <a:ext cx="1427524" cy="142752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670" y="2082954"/>
            <a:ext cx="1437660" cy="1437660"/>
          </a:xfrm>
          <a:prstGeom prst="rect">
            <a:avLst/>
          </a:prstGeom>
        </p:spPr>
      </p:pic>
      <p:pic>
        <p:nvPicPr>
          <p:cNvPr id="10" name="그림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4336" y="2014397"/>
            <a:ext cx="1574774" cy="1574774"/>
          </a:xfrm>
          <a:prstGeom prst="rect">
            <a:avLst/>
          </a:prstGeom>
        </p:spPr>
      </p:pic>
      <p:sp>
        <p:nvSpPr>
          <p:cNvPr id="22" name="직사각형 21"/>
          <p:cNvSpPr/>
          <p:nvPr/>
        </p:nvSpPr>
        <p:spPr>
          <a:xfrm>
            <a:off x="180000" y="6300000"/>
            <a:ext cx="720000" cy="360000"/>
          </a:xfrm>
          <a:prstGeom prst="rect">
            <a:avLst/>
          </a:prstGeom>
          <a:blipFill dpi="0" rotWithShape="1">
            <a:blip r:embed="rId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392202c0f40_0_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952" name="Google Shape;952;g392202c0f40_0_15"/>
          <p:cNvSpPr/>
          <p:nvPr/>
        </p:nvSpPr>
        <p:spPr>
          <a:xfrm>
            <a:off x="11353800" y="6472966"/>
            <a:ext cx="144000" cy="144000"/>
          </a:xfrm>
          <a:prstGeom prst="ellipse">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3" name="Google Shape;953;g392202c0f40_0_15"/>
          <p:cNvSpPr/>
          <p:nvPr/>
        </p:nvSpPr>
        <p:spPr>
          <a:xfrm>
            <a:off x="11546605" y="6472966"/>
            <a:ext cx="144000" cy="144000"/>
          </a:xfrm>
          <a:prstGeom prst="ellipse">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4" name="Google Shape;954;g392202c0f40_0_15"/>
          <p:cNvSpPr/>
          <p:nvPr/>
        </p:nvSpPr>
        <p:spPr>
          <a:xfrm>
            <a:off x="11932214" y="6472966"/>
            <a:ext cx="144000" cy="1440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5" name="Google Shape;955;g392202c0f40_0_15"/>
          <p:cNvSpPr/>
          <p:nvPr/>
        </p:nvSpPr>
        <p:spPr>
          <a:xfrm>
            <a:off x="11739410" y="6472966"/>
            <a:ext cx="144000" cy="144000"/>
          </a:xfrm>
          <a:prstGeom prst="ellipse">
            <a:avLst/>
          </a:prstGeom>
          <a:solidFill>
            <a:srgbClr val="CBD5E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51;p1"/>
          <p:cNvSpPr txBox="1"/>
          <p:nvPr/>
        </p:nvSpPr>
        <p:spPr>
          <a:xfrm>
            <a:off x="0" y="1844775"/>
            <a:ext cx="12192000" cy="2260299"/>
          </a:xfrm>
          <a:prstGeom prst="rect">
            <a:avLst/>
          </a:prstGeom>
          <a:noFill/>
          <a:ln>
            <a:noFill/>
          </a:ln>
        </p:spPr>
        <p:txBody>
          <a:bodyPr spcFirstLastPara="1" wrap="square" lIns="0" tIns="0" rIns="0" bIns="0" anchor="t" anchorCtr="0">
            <a:spAutoFit/>
          </a:bodyPr>
          <a:lstStyle/>
          <a:p>
            <a:pPr marL="0" marR="0" lvl="0" indent="0" algn="ctr" rtl="0">
              <a:lnSpc>
                <a:spcPct val="152572"/>
              </a:lnSpc>
              <a:spcBef>
                <a:spcPts val="0"/>
              </a:spcBef>
              <a:spcAft>
                <a:spcPts val="0"/>
              </a:spcAft>
              <a:buNone/>
            </a:pPr>
            <a:r>
              <a:rPr lang="en-US" sz="9600" b="1" i="0" u="none" strike="noStrike" cap="none" spc="300" dirty="0" smtClean="0">
                <a:solidFill>
                  <a:srgbClr val="0F172A"/>
                </a:solidFill>
                <a:latin typeface="+mj-ea"/>
                <a:ea typeface="+mj-ea"/>
                <a:cs typeface="Calibri"/>
                <a:sym typeface="Calibri"/>
              </a:rPr>
              <a:t>THANKS</a:t>
            </a:r>
            <a:endParaRPr sz="9600" b="1" i="0" u="none" strike="noStrike" cap="none" spc="300" dirty="0">
              <a:solidFill>
                <a:srgbClr val="0F172A"/>
              </a:solidFill>
              <a:latin typeface="+mj-ea"/>
              <a:ea typeface="+mj-ea"/>
              <a:cs typeface="Calibri"/>
              <a:sym typeface="Calibri"/>
            </a:endParaRPr>
          </a:p>
        </p:txBody>
      </p:sp>
      <p:sp>
        <p:nvSpPr>
          <p:cNvPr id="8" name="직사각형 7"/>
          <p:cNvSpPr/>
          <p:nvPr/>
        </p:nvSpPr>
        <p:spPr>
          <a:xfrm>
            <a:off x="180000" y="6300000"/>
            <a:ext cx="720000" cy="360000"/>
          </a:xfrm>
          <a:prstGeom prst="rect">
            <a:avLst/>
          </a:prstGeom>
          <a:blipFill dpi="0" rotWithShape="1">
            <a:blip r:embed="rId3">
              <a:alphaModFix amt="4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3ab381a0c47_0_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n-ea"/>
                <a:ea typeface="+mn-ea"/>
              </a:rPr>
              <a:t>3</a:t>
            </a:fld>
            <a:endParaRPr>
              <a:latin typeface="+mn-ea"/>
              <a:ea typeface="+mn-ea"/>
            </a:endParaRPr>
          </a:p>
        </p:txBody>
      </p:sp>
      <p:sp>
        <p:nvSpPr>
          <p:cNvPr id="193" name="Google Shape;193;g3ab381a0c47_0_33"/>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a:solidFill>
                  <a:srgbClr val="0F172A"/>
                </a:solidFill>
                <a:latin typeface="+mj-ea"/>
                <a:ea typeface="+mj-ea"/>
                <a:cs typeface="Calibri"/>
                <a:sym typeface="Calibri"/>
              </a:rPr>
              <a:t>Project</a:t>
            </a:r>
            <a:r>
              <a:rPr lang="en-US" sz="3200" b="1" dirty="0">
                <a:solidFill>
                  <a:srgbClr val="0F172A"/>
                </a:solidFill>
                <a:latin typeface="+mn-ea"/>
                <a:ea typeface="+mn-ea"/>
                <a:cs typeface="Calibri"/>
                <a:sym typeface="Calibri"/>
              </a:rPr>
              <a:t> Overview</a:t>
            </a:r>
            <a:endParaRPr sz="3200" b="1" i="0" u="none" strike="noStrike" cap="none" dirty="0">
              <a:solidFill>
                <a:srgbClr val="0F172A"/>
              </a:solidFill>
              <a:latin typeface="+mn-ea"/>
              <a:ea typeface="+mn-ea"/>
              <a:cs typeface="Calibri"/>
              <a:sym typeface="Calibri"/>
            </a:endParaRPr>
          </a:p>
        </p:txBody>
      </p:sp>
      <p:cxnSp>
        <p:nvCxnSpPr>
          <p:cNvPr id="194" name="Google Shape;194;g3ab381a0c47_0_33"/>
          <p:cNvCxnSpPr/>
          <p:nvPr/>
        </p:nvCxnSpPr>
        <p:spPr>
          <a:xfrm>
            <a:off x="1323975" y="1215295"/>
            <a:ext cx="10868100" cy="0"/>
          </a:xfrm>
          <a:prstGeom prst="straightConnector1">
            <a:avLst/>
          </a:prstGeom>
          <a:noFill/>
          <a:ln w="9525" cap="flat" cmpd="sng">
            <a:solidFill>
              <a:srgbClr val="0F172A"/>
            </a:solidFill>
            <a:prstDash val="solid"/>
            <a:round/>
            <a:headEnd type="none" w="sm" len="sm"/>
            <a:tailEnd type="none" w="sm" len="sm"/>
          </a:ln>
        </p:spPr>
      </p:cxnSp>
      <p:sp>
        <p:nvSpPr>
          <p:cNvPr id="195" name="Google Shape;195;g3ab381a0c47_0_33"/>
          <p:cNvSpPr/>
          <p:nvPr/>
        </p:nvSpPr>
        <p:spPr>
          <a:xfrm>
            <a:off x="1323974" y="1492650"/>
            <a:ext cx="4513800" cy="476700"/>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FFFFFF"/>
                </a:solidFill>
                <a:latin typeface="+mn-ea"/>
                <a:ea typeface="+mn-ea"/>
                <a:cs typeface="Calibri"/>
                <a:sym typeface="Calibri"/>
              </a:rPr>
              <a:t>“</a:t>
            </a:r>
            <a:r>
              <a:rPr lang="en-US" sz="1600" b="1" dirty="0" err="1">
                <a:solidFill>
                  <a:srgbClr val="FFFFFF"/>
                </a:solidFill>
                <a:latin typeface="+mn-ea"/>
                <a:ea typeface="+mn-ea"/>
                <a:cs typeface="Calibri"/>
                <a:sym typeface="Calibri"/>
              </a:rPr>
              <a:t>건물</a:t>
            </a:r>
            <a:r>
              <a:rPr lang="en-US" sz="1600" b="1" dirty="0">
                <a:solidFill>
                  <a:srgbClr val="FFFFFF"/>
                </a:solidFill>
                <a:latin typeface="+mn-ea"/>
                <a:ea typeface="+mn-ea"/>
                <a:cs typeface="Calibri"/>
                <a:sym typeface="Calibri"/>
              </a:rPr>
              <a:t> </a:t>
            </a:r>
            <a:r>
              <a:rPr lang="en-US" sz="1600" b="1" dirty="0" err="1">
                <a:solidFill>
                  <a:srgbClr val="FFFFFF"/>
                </a:solidFill>
                <a:latin typeface="+mn-ea"/>
                <a:ea typeface="+mn-ea"/>
                <a:cs typeface="Calibri"/>
                <a:sym typeface="Calibri"/>
              </a:rPr>
              <a:t>안에</a:t>
            </a:r>
            <a:r>
              <a:rPr lang="en-US" sz="1600" b="1" dirty="0">
                <a:solidFill>
                  <a:srgbClr val="FFFFFF"/>
                </a:solidFill>
                <a:latin typeface="+mn-ea"/>
                <a:ea typeface="+mn-ea"/>
                <a:cs typeface="Calibri"/>
                <a:sym typeface="Calibri"/>
              </a:rPr>
              <a:t> Wi-Fi 안 </a:t>
            </a:r>
            <a:r>
              <a:rPr lang="en-US" sz="1600" b="1" dirty="0" err="1">
                <a:solidFill>
                  <a:srgbClr val="FFFFFF"/>
                </a:solidFill>
                <a:latin typeface="+mn-ea"/>
                <a:ea typeface="+mn-ea"/>
                <a:cs typeface="Calibri"/>
                <a:sym typeface="Calibri"/>
              </a:rPr>
              <a:t>터지는</a:t>
            </a:r>
            <a:r>
              <a:rPr lang="en-US" sz="1600" b="1" dirty="0">
                <a:solidFill>
                  <a:srgbClr val="FFFFFF"/>
                </a:solidFill>
                <a:latin typeface="+mn-ea"/>
                <a:ea typeface="+mn-ea"/>
                <a:cs typeface="Calibri"/>
                <a:sym typeface="Calibri"/>
              </a:rPr>
              <a:t> </a:t>
            </a:r>
            <a:r>
              <a:rPr lang="en-US" sz="1600" b="1" dirty="0" err="1">
                <a:solidFill>
                  <a:srgbClr val="FFFFFF"/>
                </a:solidFill>
                <a:latin typeface="+mn-ea"/>
                <a:ea typeface="+mn-ea"/>
                <a:cs typeface="Calibri"/>
                <a:sym typeface="Calibri"/>
              </a:rPr>
              <a:t>곳이</a:t>
            </a:r>
            <a:r>
              <a:rPr lang="en-US" sz="1600" b="1" dirty="0">
                <a:solidFill>
                  <a:srgbClr val="FFFFFF"/>
                </a:solidFill>
                <a:latin typeface="+mn-ea"/>
                <a:ea typeface="+mn-ea"/>
                <a:cs typeface="Calibri"/>
                <a:sym typeface="Calibri"/>
              </a:rPr>
              <a:t> </a:t>
            </a:r>
            <a:r>
              <a:rPr lang="en-US" sz="1600" b="1" dirty="0" err="1">
                <a:solidFill>
                  <a:srgbClr val="FFFFFF"/>
                </a:solidFill>
                <a:latin typeface="+mn-ea"/>
                <a:ea typeface="+mn-ea"/>
                <a:cs typeface="Calibri"/>
                <a:sym typeface="Calibri"/>
              </a:rPr>
              <a:t>있던데요</a:t>
            </a:r>
            <a:r>
              <a:rPr lang="en-US" sz="1600" b="1" dirty="0">
                <a:solidFill>
                  <a:srgbClr val="FFFFFF"/>
                </a:solidFill>
                <a:latin typeface="+mn-ea"/>
                <a:ea typeface="+mn-ea"/>
                <a:cs typeface="Calibri"/>
                <a:sym typeface="Calibri"/>
              </a:rPr>
              <a:t>?”</a:t>
            </a:r>
            <a:endParaRPr sz="1600" b="1" i="0" u="none" strike="noStrike" cap="none" dirty="0">
              <a:solidFill>
                <a:srgbClr val="FFFFFF"/>
              </a:solidFill>
              <a:latin typeface="+mn-ea"/>
              <a:ea typeface="+mn-ea"/>
              <a:cs typeface="Calibri"/>
              <a:sym typeface="Calibri"/>
            </a:endParaRPr>
          </a:p>
        </p:txBody>
      </p:sp>
      <p:pic>
        <p:nvPicPr>
          <p:cNvPr id="196" name="Google Shape;196;g3ab381a0c47_0_33"/>
          <p:cNvPicPr preferRelativeResize="0"/>
          <p:nvPr/>
        </p:nvPicPr>
        <p:blipFill>
          <a:blip r:embed="rId3">
            <a:alphaModFix/>
          </a:blip>
          <a:stretch>
            <a:fillRect/>
          </a:stretch>
        </p:blipFill>
        <p:spPr>
          <a:xfrm>
            <a:off x="6825724" y="2126050"/>
            <a:ext cx="4183054" cy="2788726"/>
          </a:xfrm>
          <a:prstGeom prst="rect">
            <a:avLst/>
          </a:prstGeom>
          <a:noFill/>
          <a:ln>
            <a:noFill/>
          </a:ln>
        </p:spPr>
      </p:pic>
      <p:sp>
        <p:nvSpPr>
          <p:cNvPr id="197" name="Google Shape;197;g3ab381a0c47_0_33"/>
          <p:cNvSpPr/>
          <p:nvPr/>
        </p:nvSpPr>
        <p:spPr>
          <a:xfrm>
            <a:off x="6660350" y="1484700"/>
            <a:ext cx="4513800" cy="492600"/>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FFFFFF"/>
                </a:solidFill>
                <a:latin typeface="+mn-ea"/>
                <a:ea typeface="+mn-ea"/>
                <a:cs typeface="Calibri"/>
                <a:sym typeface="Calibri"/>
              </a:rPr>
              <a:t>“AI Wi-Fi Maintenance Robot”</a:t>
            </a:r>
            <a:endParaRPr sz="1600" b="1" i="0" u="none" strike="noStrike" cap="none" dirty="0">
              <a:solidFill>
                <a:srgbClr val="FFFFFF"/>
              </a:solidFill>
              <a:latin typeface="+mn-ea"/>
              <a:ea typeface="+mn-ea"/>
              <a:cs typeface="Calibri"/>
              <a:sym typeface="Calibri"/>
            </a:endParaRPr>
          </a:p>
        </p:txBody>
      </p:sp>
      <p:pic>
        <p:nvPicPr>
          <p:cNvPr id="198" name="Google Shape;198;g3ab381a0c47_0_33"/>
          <p:cNvPicPr preferRelativeResize="0"/>
          <p:nvPr/>
        </p:nvPicPr>
        <p:blipFill>
          <a:blip r:embed="rId4">
            <a:alphaModFix/>
          </a:blip>
          <a:stretch>
            <a:fillRect/>
          </a:stretch>
        </p:blipFill>
        <p:spPr>
          <a:xfrm>
            <a:off x="6140300" y="4608375"/>
            <a:ext cx="3900477" cy="1464474"/>
          </a:xfrm>
          <a:prstGeom prst="rect">
            <a:avLst/>
          </a:prstGeom>
          <a:noFill/>
          <a:ln>
            <a:noFill/>
          </a:ln>
        </p:spPr>
      </p:pic>
      <p:pic>
        <p:nvPicPr>
          <p:cNvPr id="199" name="Google Shape;199;g3ab381a0c47_0_33"/>
          <p:cNvPicPr preferRelativeResize="0"/>
          <p:nvPr/>
        </p:nvPicPr>
        <p:blipFill>
          <a:blip r:embed="rId5">
            <a:alphaModFix/>
          </a:blip>
          <a:stretch>
            <a:fillRect/>
          </a:stretch>
        </p:blipFill>
        <p:spPr>
          <a:xfrm>
            <a:off x="9052925" y="4750787"/>
            <a:ext cx="2171274" cy="1322063"/>
          </a:xfrm>
          <a:prstGeom prst="rect">
            <a:avLst/>
          </a:prstGeom>
          <a:noFill/>
          <a:ln>
            <a:noFill/>
          </a:ln>
        </p:spPr>
      </p:pic>
      <p:pic>
        <p:nvPicPr>
          <p:cNvPr id="200" name="Google Shape;200;g3ab381a0c47_0_33"/>
          <p:cNvPicPr preferRelativeResize="0"/>
          <p:nvPr/>
        </p:nvPicPr>
        <p:blipFill>
          <a:blip r:embed="rId6">
            <a:alphaModFix/>
          </a:blip>
          <a:stretch>
            <a:fillRect/>
          </a:stretch>
        </p:blipFill>
        <p:spPr>
          <a:xfrm>
            <a:off x="1607475" y="2126050"/>
            <a:ext cx="3946801" cy="3946801"/>
          </a:xfrm>
          <a:prstGeom prst="rect">
            <a:avLst/>
          </a:prstGeom>
          <a:noFill/>
          <a:ln>
            <a:noFill/>
          </a:ln>
        </p:spPr>
      </p:pic>
      <p:cxnSp>
        <p:nvCxnSpPr>
          <p:cNvPr id="201" name="Google Shape;201;g3ab381a0c47_0_33"/>
          <p:cNvCxnSpPr/>
          <p:nvPr/>
        </p:nvCxnSpPr>
        <p:spPr>
          <a:xfrm>
            <a:off x="6070550" y="1731000"/>
            <a:ext cx="368700" cy="0"/>
          </a:xfrm>
          <a:prstGeom prst="straightConnector1">
            <a:avLst/>
          </a:prstGeom>
          <a:noFill/>
          <a:ln w="38100" cap="flat" cmpd="sng">
            <a:solidFill>
              <a:srgbClr val="0F172A"/>
            </a:solidFill>
            <a:prstDash val="solid"/>
            <a:round/>
            <a:headEnd type="none" w="med" len="med"/>
            <a:tailEnd type="triangle" w="med" len="med"/>
          </a:ln>
        </p:spPr>
      </p:cxnSp>
      <p:sp>
        <p:nvSpPr>
          <p:cNvPr id="13" name="직사각형 12"/>
          <p:cNvSpPr/>
          <p:nvPr/>
        </p:nvSpPr>
        <p:spPr>
          <a:xfrm>
            <a:off x="180000" y="6300000"/>
            <a:ext cx="720000" cy="360000"/>
          </a:xfrm>
          <a:prstGeom prst="rect">
            <a:avLst/>
          </a:prstGeom>
          <a:blipFill dpi="0" rotWithShape="1">
            <a:blip r:embed="rId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12" name="Google Shape;212;g3b4626be5b6_0_28"/>
          <p:cNvPicPr preferRelativeResize="0"/>
          <p:nvPr/>
        </p:nvPicPr>
        <p:blipFill rotWithShape="1">
          <a:blip r:embed="rId5">
            <a:alphaModFix/>
          </a:blip>
          <a:srcRect l="70675" t="24866" r="3062" b="23252"/>
          <a:stretch/>
        </p:blipFill>
        <p:spPr>
          <a:xfrm>
            <a:off x="1106176" y="2719798"/>
            <a:ext cx="2462098" cy="2614425"/>
          </a:xfrm>
          <a:prstGeom prst="rect">
            <a:avLst/>
          </a:prstGeom>
          <a:noFill/>
          <a:ln w="38100">
            <a:solidFill>
              <a:srgbClr val="0F172A"/>
            </a:solidFill>
          </a:ln>
        </p:spPr>
      </p:pic>
      <p:sp>
        <p:nvSpPr>
          <p:cNvPr id="206" name="Google Shape;206;g3b4626be5b6_0_28"/>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a:solidFill>
                  <a:srgbClr val="0F172A"/>
                </a:solidFill>
                <a:latin typeface="+mj-ea"/>
                <a:ea typeface="+mj-ea"/>
                <a:cs typeface="Calibri"/>
                <a:sym typeface="Calibri"/>
              </a:rPr>
              <a:t>Project Objectives</a:t>
            </a:r>
            <a:endParaRPr sz="3200" b="1" i="0" u="none" strike="noStrike" cap="none" dirty="0">
              <a:solidFill>
                <a:srgbClr val="0F172A"/>
              </a:solidFill>
              <a:latin typeface="+mj-ea"/>
              <a:ea typeface="+mj-ea"/>
              <a:cs typeface="Calibri"/>
              <a:sym typeface="Calibri"/>
            </a:endParaRPr>
          </a:p>
        </p:txBody>
      </p:sp>
      <p:sp>
        <p:nvSpPr>
          <p:cNvPr id="207" name="Google Shape;207;g3b4626be5b6_0_28"/>
          <p:cNvSpPr/>
          <p:nvPr/>
        </p:nvSpPr>
        <p:spPr>
          <a:xfrm>
            <a:off x="4673550" y="1697674"/>
            <a:ext cx="2844900" cy="476700"/>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FFFFFF"/>
                </a:solidFill>
                <a:latin typeface="+mn-ea"/>
                <a:ea typeface="+mn-ea"/>
                <a:cs typeface="Calibri"/>
                <a:sym typeface="Calibri"/>
              </a:rPr>
              <a:t>Wi-Fi AP </a:t>
            </a:r>
            <a:r>
              <a:rPr lang="en-US" sz="1600" b="1" dirty="0" err="1">
                <a:solidFill>
                  <a:srgbClr val="FFFFFF"/>
                </a:solidFill>
                <a:latin typeface="+mn-ea"/>
                <a:ea typeface="+mn-ea"/>
                <a:cs typeface="Calibri"/>
                <a:sym typeface="Calibri"/>
              </a:rPr>
              <a:t>신호</a:t>
            </a:r>
            <a:r>
              <a:rPr lang="en-US" sz="1600" b="1" dirty="0">
                <a:solidFill>
                  <a:srgbClr val="FFFFFF"/>
                </a:solidFill>
                <a:latin typeface="+mn-ea"/>
                <a:ea typeface="+mn-ea"/>
                <a:cs typeface="Calibri"/>
                <a:sym typeface="Calibri"/>
              </a:rPr>
              <a:t> </a:t>
            </a:r>
            <a:r>
              <a:rPr lang="en-US" sz="1600" b="1" dirty="0" err="1">
                <a:solidFill>
                  <a:srgbClr val="FFFFFF"/>
                </a:solidFill>
                <a:latin typeface="+mn-ea"/>
                <a:ea typeface="+mn-ea"/>
                <a:cs typeface="Calibri"/>
                <a:sym typeface="Calibri"/>
              </a:rPr>
              <a:t>측정</a:t>
            </a:r>
            <a:endParaRPr sz="1600" b="1" i="0" u="none" strike="noStrike" cap="none" dirty="0">
              <a:solidFill>
                <a:srgbClr val="FFFFFF"/>
              </a:solidFill>
              <a:latin typeface="+mn-ea"/>
              <a:ea typeface="+mn-ea"/>
              <a:cs typeface="Calibri"/>
              <a:sym typeface="Calibri"/>
            </a:endParaRPr>
          </a:p>
        </p:txBody>
      </p:sp>
      <p:cxnSp>
        <p:nvCxnSpPr>
          <p:cNvPr id="208" name="Google Shape;208;g3b4626be5b6_0_28"/>
          <p:cNvCxnSpPr/>
          <p:nvPr/>
        </p:nvCxnSpPr>
        <p:spPr>
          <a:xfrm>
            <a:off x="1323975" y="1215295"/>
            <a:ext cx="10868100" cy="0"/>
          </a:xfrm>
          <a:prstGeom prst="straightConnector1">
            <a:avLst/>
          </a:prstGeom>
          <a:noFill/>
          <a:ln w="9525" cap="flat" cmpd="sng">
            <a:solidFill>
              <a:srgbClr val="0F172A"/>
            </a:solidFill>
            <a:prstDash val="solid"/>
            <a:round/>
            <a:headEnd type="none" w="sm" len="sm"/>
            <a:tailEnd type="none" w="sm" len="sm"/>
          </a:ln>
        </p:spPr>
      </p:cxnSp>
      <p:sp>
        <p:nvSpPr>
          <p:cNvPr id="209" name="Google Shape;209;g3b4626be5b6_0_28"/>
          <p:cNvSpPr/>
          <p:nvPr/>
        </p:nvSpPr>
        <p:spPr>
          <a:xfrm>
            <a:off x="915225" y="1697670"/>
            <a:ext cx="2844000" cy="476700"/>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FFFFFF"/>
                </a:solidFill>
                <a:latin typeface="+mn-ea"/>
                <a:ea typeface="+mn-ea"/>
                <a:cs typeface="Calibri"/>
                <a:sym typeface="Calibri"/>
              </a:rPr>
              <a:t>RL </a:t>
            </a:r>
            <a:r>
              <a:rPr lang="en-US" sz="1600" b="1" dirty="0" err="1">
                <a:solidFill>
                  <a:srgbClr val="FFFFFF"/>
                </a:solidFill>
                <a:latin typeface="+mn-ea"/>
                <a:ea typeface="+mn-ea"/>
                <a:cs typeface="Calibri"/>
                <a:sym typeface="Calibri"/>
              </a:rPr>
              <a:t>커버리지</a:t>
            </a:r>
            <a:r>
              <a:rPr lang="en-US" sz="1600" b="1" dirty="0">
                <a:solidFill>
                  <a:srgbClr val="FFFFFF"/>
                </a:solidFill>
                <a:latin typeface="+mn-ea"/>
                <a:ea typeface="+mn-ea"/>
                <a:cs typeface="Calibri"/>
                <a:sym typeface="Calibri"/>
              </a:rPr>
              <a:t> </a:t>
            </a:r>
            <a:r>
              <a:rPr lang="en-US" sz="1600" b="1" dirty="0" err="1">
                <a:solidFill>
                  <a:srgbClr val="FFFFFF"/>
                </a:solidFill>
                <a:latin typeface="+mn-ea"/>
                <a:ea typeface="+mn-ea"/>
                <a:cs typeface="Calibri"/>
                <a:sym typeface="Calibri"/>
              </a:rPr>
              <a:t>탐색</a:t>
            </a:r>
            <a:endParaRPr sz="1600" b="1" i="0" u="none" strike="noStrike" cap="none" dirty="0">
              <a:solidFill>
                <a:srgbClr val="FFFFFF"/>
              </a:solidFill>
              <a:latin typeface="+mn-ea"/>
              <a:ea typeface="+mn-ea"/>
              <a:cs typeface="Calibri"/>
              <a:sym typeface="Calibri"/>
            </a:endParaRPr>
          </a:p>
        </p:txBody>
      </p:sp>
      <p:sp>
        <p:nvSpPr>
          <p:cNvPr id="210" name="Google Shape;210;g3b4626be5b6_0_28"/>
          <p:cNvSpPr/>
          <p:nvPr/>
        </p:nvSpPr>
        <p:spPr>
          <a:xfrm>
            <a:off x="8431200" y="1697674"/>
            <a:ext cx="2844900" cy="476700"/>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FFFFFF"/>
                </a:solidFill>
                <a:latin typeface="+mn-ea"/>
                <a:ea typeface="+mn-ea"/>
                <a:cs typeface="Calibri"/>
                <a:sym typeface="Calibri"/>
              </a:rPr>
              <a:t>Maintenance GUI</a:t>
            </a:r>
            <a:endParaRPr sz="1600" b="1" i="0" u="none" strike="noStrike" cap="none" dirty="0">
              <a:solidFill>
                <a:srgbClr val="FFFFFF"/>
              </a:solidFill>
              <a:latin typeface="+mn-ea"/>
              <a:ea typeface="+mn-ea"/>
              <a:cs typeface="Calibri"/>
              <a:sym typeface="Calibri"/>
            </a:endParaRPr>
          </a:p>
        </p:txBody>
      </p:sp>
      <p:pic>
        <p:nvPicPr>
          <p:cNvPr id="211" name="Google Shape;211;g3b4626be5b6_0_28"/>
          <p:cNvPicPr preferRelativeResize="0"/>
          <p:nvPr/>
        </p:nvPicPr>
        <p:blipFill rotWithShape="1">
          <a:blip r:embed="rId6">
            <a:alphaModFix/>
          </a:blip>
          <a:srcRect l="3838" t="24009" r="20888" b="27200"/>
          <a:stretch/>
        </p:blipFill>
        <p:spPr>
          <a:xfrm>
            <a:off x="4755300" y="3339210"/>
            <a:ext cx="2681400" cy="1375600"/>
          </a:xfrm>
          <a:prstGeom prst="rect">
            <a:avLst/>
          </a:prstGeom>
          <a:noFill/>
          <a:ln w="38100">
            <a:solidFill>
              <a:srgbClr val="0F172A"/>
            </a:solidFill>
          </a:ln>
        </p:spPr>
      </p:pic>
      <p:pic>
        <p:nvPicPr>
          <p:cNvPr id="10" name="Google Shape;511;g3b268a8e323_0_90"/>
          <p:cNvPicPr preferRelativeResize="0"/>
          <p:nvPr/>
        </p:nvPicPr>
        <p:blipFill>
          <a:blip r:embed="rId7">
            <a:alphaModFix/>
          </a:blip>
          <a:stretch>
            <a:fillRect/>
          </a:stretch>
        </p:blipFill>
        <p:spPr>
          <a:xfrm>
            <a:off x="7970982" y="2977497"/>
            <a:ext cx="3765336" cy="2099026"/>
          </a:xfrm>
          <a:prstGeom prst="rect">
            <a:avLst/>
          </a:prstGeom>
          <a:noFill/>
          <a:ln w="38100">
            <a:solidFill>
              <a:srgbClr val="0F172A"/>
            </a:solidFill>
          </a:ln>
        </p:spPr>
      </p:pic>
      <p:sp>
        <p:nvSpPr>
          <p:cNvPr id="12" name="Google Shape;209;g3b4626be5b6_0_28"/>
          <p:cNvSpPr/>
          <p:nvPr/>
        </p:nvSpPr>
        <p:spPr>
          <a:xfrm>
            <a:off x="915225" y="1697670"/>
            <a:ext cx="2844000" cy="476700"/>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dirty="0">
              <a:solidFill>
                <a:schemeClr val="lt1"/>
              </a:solidFill>
              <a:latin typeface="+mn-ea"/>
              <a:ea typeface="+mn-ea"/>
              <a:cs typeface="Calibri"/>
              <a:sym typeface="Calibri"/>
            </a:endParaRPr>
          </a:p>
        </p:txBody>
      </p:sp>
      <p:sp>
        <p:nvSpPr>
          <p:cNvPr id="13" name="Google Shape;209;g3b4626be5b6_0_28"/>
          <p:cNvSpPr/>
          <p:nvPr/>
        </p:nvSpPr>
        <p:spPr>
          <a:xfrm>
            <a:off x="4671975" y="1697670"/>
            <a:ext cx="2844000" cy="476700"/>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dirty="0">
              <a:solidFill>
                <a:schemeClr val="lt1"/>
              </a:solidFill>
              <a:latin typeface="+mn-ea"/>
              <a:ea typeface="+mn-ea"/>
              <a:cs typeface="Calibri"/>
              <a:sym typeface="Calibri"/>
            </a:endParaRPr>
          </a:p>
        </p:txBody>
      </p:sp>
      <p:sp>
        <p:nvSpPr>
          <p:cNvPr id="14" name="Google Shape;209;g3b4626be5b6_0_28"/>
          <p:cNvSpPr/>
          <p:nvPr/>
        </p:nvSpPr>
        <p:spPr>
          <a:xfrm>
            <a:off x="8432100" y="1697670"/>
            <a:ext cx="2844000" cy="476700"/>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dirty="0">
              <a:solidFill>
                <a:schemeClr val="lt1"/>
              </a:solidFill>
              <a:latin typeface="+mn-ea"/>
              <a:ea typeface="+mn-ea"/>
              <a:cs typeface="Calibri"/>
              <a:sym typeface="Calibri"/>
            </a:endParaRPr>
          </a:p>
        </p:txBody>
      </p:sp>
      <p:sp>
        <p:nvSpPr>
          <p:cNvPr id="3" name="슬라이드 번호 개체 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2" name="4th_proj_over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94628" y="2684413"/>
            <a:ext cx="2685194" cy="2685194"/>
          </a:xfrm>
          <a:prstGeom prst="rect">
            <a:avLst/>
          </a:prstGeom>
        </p:spPr>
      </p:pic>
      <p:sp>
        <p:nvSpPr>
          <p:cNvPr id="17" name="직사각형 16"/>
          <p:cNvSpPr/>
          <p:nvPr/>
        </p:nvSpPr>
        <p:spPr>
          <a:xfrm>
            <a:off x="180000" y="6300000"/>
            <a:ext cx="720000" cy="360000"/>
          </a:xfrm>
          <a:prstGeom prst="rect">
            <a:avLst/>
          </a:prstGeom>
          <a:blipFill dpi="0" rotWithShape="1">
            <a:blip r:embed="rId9">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90" fill="hold"/>
                                        <p:tgtEl>
                                          <p:spTgt spid="2"/>
                                        </p:tgtEl>
                                      </p:cBhvr>
                                    </p:cmd>
                                  </p:childTnLst>
                                </p:cTn>
                              </p:par>
                              <p:par>
                                <p:cTn id="7" presetID="63" presetClass="path" presetSubtype="0" accel="8000" decel="92000" fill="hold" nodeType="withEffect">
                                  <p:stCondLst>
                                    <p:cond delay="3500"/>
                                  </p:stCondLst>
                                  <p:childTnLst>
                                    <p:animMotion origin="layout" path="M 3.33333E-6 2.96296E-6 L 0.30989 2.96296E-6 " pathEditMode="relative" rAng="0" ptsTypes="AA">
                                      <p:cBhvr>
                                        <p:cTn id="8" dur="1000" fill="hold"/>
                                        <p:tgtEl>
                                          <p:spTgt spid="2"/>
                                        </p:tgtEl>
                                        <p:attrNameLst>
                                          <p:attrName>ppt_x</p:attrName>
                                          <p:attrName>ppt_y</p:attrName>
                                        </p:attrNameLst>
                                      </p:cBhvr>
                                      <p:rCtr x="15495" y="0"/>
                                    </p:animMotion>
                                  </p:childTnLst>
                                </p:cTn>
                              </p:par>
                              <p:par>
                                <p:cTn id="9" presetID="2" presetClass="mediacall" presetSubtype="0" fill="hold" nodeType="withEffect">
                                  <p:stCondLst>
                                    <p:cond delay="3500"/>
                                  </p:stCondLst>
                                  <p:childTnLst>
                                    <p:cmd type="call" cmd="togglePause">
                                      <p:cBhvr>
                                        <p:cTn id="10" dur="1" fill="hold"/>
                                        <p:tgtEl>
                                          <p:spTgt spid="2"/>
                                        </p:tgtEl>
                                      </p:cBhvr>
                                    </p:cmd>
                                  </p:childTnLst>
                                </p:cTn>
                              </p:par>
                              <p:par>
                                <p:cTn id="11" presetID="1" presetClass="mediacall" presetSubtype="0" fill="hold" nodeType="withEffect">
                                  <p:stCondLst>
                                    <p:cond delay="4500"/>
                                  </p:stCondLst>
                                  <p:childTnLst>
                                    <p:cmd type="call" cmd="play">
                                      <p:cBhvr>
                                        <p:cTn id="12" dur="1" fill="hold"/>
                                        <p:tgtEl>
                                          <p:spTgt spid="2"/>
                                        </p:tgtEl>
                                      </p:cBhvr>
                                    </p:cmd>
                                  </p:childTnLst>
                                </p:cTn>
                              </p:par>
                              <p:par>
                                <p:cTn id="13" presetID="63" presetClass="path" presetSubtype="0" accel="50000" decel="50000" fill="hold" nodeType="withEffect">
                                  <p:stCondLst>
                                    <p:cond delay="8000"/>
                                  </p:stCondLst>
                                  <p:childTnLst>
                                    <p:animMotion origin="layout" path="M 0.30989 2.96296E-6 L 0.61757 2.96296E-6 " pathEditMode="relative" rAng="0" ptsTypes="AA">
                                      <p:cBhvr>
                                        <p:cTn id="14" dur="1000" fill="hold"/>
                                        <p:tgtEl>
                                          <p:spTgt spid="2"/>
                                        </p:tgtEl>
                                        <p:attrNameLst>
                                          <p:attrName>ppt_x</p:attrName>
                                          <p:attrName>ppt_y</p:attrName>
                                        </p:attrNameLst>
                                      </p:cBhvr>
                                      <p:rCtr x="15391" y="0"/>
                                    </p:animMotion>
                                  </p:childTnLst>
                                </p:cTn>
                              </p:par>
                              <p:par>
                                <p:cTn id="15" presetID="2" presetClass="mediacall" presetSubtype="0" fill="hold" nodeType="withEffect">
                                  <p:stCondLst>
                                    <p:cond delay="8000"/>
                                  </p:stCondLst>
                                  <p:childTnLst>
                                    <p:cmd type="call" cmd="togglePause">
                                      <p:cBhvr>
                                        <p:cTn id="16" dur="1" fill="hold"/>
                                        <p:tgtEl>
                                          <p:spTgt spid="2"/>
                                        </p:tgtEl>
                                      </p:cBhvr>
                                    </p:cmd>
                                  </p:childTnLst>
                                </p:cTn>
                              </p:par>
                              <p:par>
                                <p:cTn id="17" presetID="1" presetClass="mediacall" presetSubtype="0" fill="hold" nodeType="withEffect">
                                  <p:stCondLst>
                                    <p:cond delay="9000"/>
                                  </p:stCondLst>
                                  <p:childTnLst>
                                    <p:cmd type="call" cmd="play">
                                      <p:cBhvr>
                                        <p:cTn id="18" dur="1" fill="hold"/>
                                        <p:tgtEl>
                                          <p:spTgt spid="2"/>
                                        </p:tgtEl>
                                      </p:cBhvr>
                                    </p:cmd>
                                  </p:childTnLst>
                                </p:cTn>
                              </p:par>
                              <p:par>
                                <p:cTn id="19" presetID="63" presetClass="path" presetSubtype="0" accel="50000" decel="50000" fill="hold" nodeType="withEffect">
                                  <p:stCondLst>
                                    <p:cond delay="12500"/>
                                  </p:stCondLst>
                                  <p:childTnLst>
                                    <p:animMotion origin="layout" path="M 0.61757 2.96296E-6 L 0.92643 2.96296E-6 " pathEditMode="relative" rAng="0" ptsTypes="AA">
                                      <p:cBhvr>
                                        <p:cTn id="20" dur="1000" fill="hold"/>
                                        <p:tgtEl>
                                          <p:spTgt spid="2"/>
                                        </p:tgtEl>
                                        <p:attrNameLst>
                                          <p:attrName>ppt_x</p:attrName>
                                          <p:attrName>ppt_y</p:attrName>
                                        </p:attrNameLst>
                                      </p:cBhvr>
                                      <p:rCtr x="15443" y="0"/>
                                    </p:animMotion>
                                  </p:childTnLst>
                                </p:cTn>
                              </p:par>
                              <p:par>
                                <p:cTn id="21" presetID="22" presetClass="entr" presetSubtype="8" fill="hold" nodeType="withEffect">
                                  <p:stCondLst>
                                    <p:cond delay="2000"/>
                                  </p:stCondLst>
                                  <p:childTnLst>
                                    <p:set>
                                      <p:cBhvr>
                                        <p:cTn id="22" dur="1" fill="hold">
                                          <p:stCondLst>
                                            <p:cond delay="0"/>
                                          </p:stCondLst>
                                        </p:cTn>
                                        <p:tgtEl>
                                          <p:spTgt spid="212"/>
                                        </p:tgtEl>
                                        <p:attrNameLst>
                                          <p:attrName>style.visibility</p:attrName>
                                        </p:attrNameLst>
                                      </p:cBhvr>
                                      <p:to>
                                        <p:strVal val="visible"/>
                                      </p:to>
                                    </p:set>
                                    <p:animEffect transition="in" filter="wipe(left)">
                                      <p:cBhvr>
                                        <p:cTn id="23" dur="1000"/>
                                        <p:tgtEl>
                                          <p:spTgt spid="212"/>
                                        </p:tgtEl>
                                      </p:cBhvr>
                                    </p:animEffect>
                                  </p:childTnLst>
                                </p:cTn>
                              </p:par>
                              <p:par>
                                <p:cTn id="24" presetID="22" presetClass="exit" presetSubtype="8" fill="hold" grpId="0" nodeType="withEffect">
                                  <p:stCondLst>
                                    <p:cond delay="2000"/>
                                  </p:stCondLst>
                                  <p:childTnLst>
                                    <p:animEffect transition="out" filter="wipe(left)">
                                      <p:cBhvr>
                                        <p:cTn id="25" dur="1000"/>
                                        <p:tgtEl>
                                          <p:spTgt spid="12"/>
                                        </p:tgtEl>
                                      </p:cBhvr>
                                    </p:animEffect>
                                    <p:set>
                                      <p:cBhvr>
                                        <p:cTn id="26" dur="1" fill="hold">
                                          <p:stCondLst>
                                            <p:cond delay="999"/>
                                          </p:stCondLst>
                                        </p:cTn>
                                        <p:tgtEl>
                                          <p:spTgt spid="12"/>
                                        </p:tgtEl>
                                        <p:attrNameLst>
                                          <p:attrName>style.visibility</p:attrName>
                                        </p:attrNameLst>
                                      </p:cBhvr>
                                      <p:to>
                                        <p:strVal val="hidden"/>
                                      </p:to>
                                    </p:set>
                                  </p:childTnLst>
                                </p:cTn>
                              </p:par>
                              <p:par>
                                <p:cTn id="27" presetID="22" presetClass="entr" presetSubtype="8" fill="hold" nodeType="withEffect">
                                  <p:stCondLst>
                                    <p:cond delay="6000"/>
                                  </p:stCondLst>
                                  <p:childTnLst>
                                    <p:set>
                                      <p:cBhvr>
                                        <p:cTn id="28" dur="1" fill="hold">
                                          <p:stCondLst>
                                            <p:cond delay="0"/>
                                          </p:stCondLst>
                                        </p:cTn>
                                        <p:tgtEl>
                                          <p:spTgt spid="211"/>
                                        </p:tgtEl>
                                        <p:attrNameLst>
                                          <p:attrName>style.visibility</p:attrName>
                                        </p:attrNameLst>
                                      </p:cBhvr>
                                      <p:to>
                                        <p:strVal val="visible"/>
                                      </p:to>
                                    </p:set>
                                    <p:animEffect transition="in" filter="wipe(left)">
                                      <p:cBhvr>
                                        <p:cTn id="29" dur="1000"/>
                                        <p:tgtEl>
                                          <p:spTgt spid="211"/>
                                        </p:tgtEl>
                                      </p:cBhvr>
                                    </p:animEffect>
                                  </p:childTnLst>
                                </p:cTn>
                              </p:par>
                              <p:par>
                                <p:cTn id="30" presetID="22" presetClass="exit" presetSubtype="8" fill="hold" grpId="0" nodeType="withEffect">
                                  <p:stCondLst>
                                    <p:cond delay="6000"/>
                                  </p:stCondLst>
                                  <p:childTnLst>
                                    <p:animEffect transition="out" filter="wipe(left)">
                                      <p:cBhvr>
                                        <p:cTn id="31" dur="1000"/>
                                        <p:tgtEl>
                                          <p:spTgt spid="13"/>
                                        </p:tgtEl>
                                      </p:cBhvr>
                                    </p:animEffect>
                                    <p:set>
                                      <p:cBhvr>
                                        <p:cTn id="32" dur="1" fill="hold">
                                          <p:stCondLst>
                                            <p:cond delay="999"/>
                                          </p:stCondLst>
                                        </p:cTn>
                                        <p:tgtEl>
                                          <p:spTgt spid="13"/>
                                        </p:tgtEl>
                                        <p:attrNameLst>
                                          <p:attrName>style.visibility</p:attrName>
                                        </p:attrNameLst>
                                      </p:cBhvr>
                                      <p:to>
                                        <p:strVal val="hidden"/>
                                      </p:to>
                                    </p:set>
                                  </p:childTnLst>
                                </p:cTn>
                              </p:par>
                              <p:par>
                                <p:cTn id="33" presetID="22" presetClass="entr" presetSubtype="8" fill="hold" nodeType="withEffect">
                                  <p:stCondLst>
                                    <p:cond delay="1050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1000"/>
                                        <p:tgtEl>
                                          <p:spTgt spid="10"/>
                                        </p:tgtEl>
                                      </p:cBhvr>
                                    </p:animEffect>
                                  </p:childTnLst>
                                </p:cTn>
                              </p:par>
                              <p:par>
                                <p:cTn id="36" presetID="22" presetClass="exit" presetSubtype="8" fill="hold" grpId="0" nodeType="withEffect">
                                  <p:stCondLst>
                                    <p:cond delay="10500"/>
                                  </p:stCondLst>
                                  <p:childTnLst>
                                    <p:animEffect transition="out" filter="wipe(left)">
                                      <p:cBhvr>
                                        <p:cTn id="37" dur="1000"/>
                                        <p:tgtEl>
                                          <p:spTgt spid="14"/>
                                        </p:tgtEl>
                                      </p:cBhvr>
                                    </p:animEffect>
                                    <p:set>
                                      <p:cBhvr>
                                        <p:cTn id="38"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2"/>
                </p:tgtEl>
              </p:cMediaNode>
            </p:video>
          </p:childTnLst>
        </p:cTn>
      </p:par>
    </p:tnLst>
    <p:bldLst>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3" name="슬라이드 번호 개체 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15" name="Google Shape;218;g3b268a8e323_2_0"/>
          <p:cNvSpPr txBox="1"/>
          <p:nvPr/>
        </p:nvSpPr>
        <p:spPr>
          <a:xfrm>
            <a:off x="559039" y="445340"/>
            <a:ext cx="44292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smtClean="0">
                <a:solidFill>
                  <a:srgbClr val="0F172A"/>
                </a:solidFill>
                <a:latin typeface="+mj-ea"/>
                <a:ea typeface="+mj-ea"/>
                <a:cs typeface="Calibri"/>
                <a:sym typeface="Calibri"/>
              </a:rPr>
              <a:t>Project Architecture</a:t>
            </a:r>
            <a:endParaRPr sz="3200" b="1" i="0" u="none" strike="noStrike" cap="none" dirty="0">
              <a:solidFill>
                <a:srgbClr val="0F172A"/>
              </a:solidFill>
              <a:latin typeface="+mj-ea"/>
              <a:ea typeface="+mj-ea"/>
              <a:cs typeface="Calibri"/>
              <a:sym typeface="Calibri"/>
            </a:endParaRPr>
          </a:p>
        </p:txBody>
      </p:sp>
      <p:grpSp>
        <p:nvGrpSpPr>
          <p:cNvPr id="48" name="그룹 47"/>
          <p:cNvGrpSpPr/>
          <p:nvPr/>
        </p:nvGrpSpPr>
        <p:grpSpPr>
          <a:xfrm>
            <a:off x="702883" y="1615136"/>
            <a:ext cx="2830916" cy="4577698"/>
            <a:chOff x="702883" y="1439645"/>
            <a:chExt cx="2830916" cy="4577698"/>
          </a:xfrm>
        </p:grpSpPr>
        <p:sp>
          <p:nvSpPr>
            <p:cNvPr id="51" name="Google Shape;240;g3b268a8e323_2_0"/>
            <p:cNvSpPr/>
            <p:nvPr/>
          </p:nvSpPr>
          <p:spPr>
            <a:xfrm>
              <a:off x="702883" y="1439645"/>
              <a:ext cx="2830916" cy="4577698"/>
            </a:xfrm>
            <a:prstGeom prst="roundRect">
              <a:avLst>
                <a:gd name="adj" fmla="val 7026"/>
              </a:avLst>
            </a:prstGeom>
            <a:solidFill>
              <a:srgbClr val="FFFFFF"/>
            </a:solidFill>
            <a:ln w="508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475569"/>
                </a:solidFill>
                <a:latin typeface="+mn-ea"/>
                <a:ea typeface="+mn-ea"/>
                <a:cs typeface="Arial"/>
                <a:sym typeface="Arial"/>
              </a:endParaRPr>
            </a:p>
          </p:txBody>
        </p:sp>
        <p:sp>
          <p:nvSpPr>
            <p:cNvPr id="55" name="Google Shape;240;g3b268a8e323_2_0"/>
            <p:cNvSpPr/>
            <p:nvPr/>
          </p:nvSpPr>
          <p:spPr>
            <a:xfrm>
              <a:off x="768679" y="1506207"/>
              <a:ext cx="2699324" cy="403816"/>
            </a:xfrm>
            <a:prstGeom prst="roundRect">
              <a:avLst>
                <a:gd name="adj" fmla="val 36150"/>
              </a:avLst>
            </a:prstGeom>
            <a:solidFill>
              <a:srgbClr val="0F172A"/>
            </a:solidFill>
            <a:ln w="508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1" dirty="0" smtClean="0">
                  <a:solidFill>
                    <a:srgbClr val="FFFFFF"/>
                  </a:solidFill>
                  <a:latin typeface="+mn-ea"/>
                  <a:ea typeface="+mn-ea"/>
                </a:rPr>
                <a:t>Hardware &amp; Sensor</a:t>
              </a:r>
              <a:endParaRPr sz="1400" b="1" i="0" u="none" strike="noStrike" cap="none" dirty="0">
                <a:solidFill>
                  <a:srgbClr val="FFFFFF"/>
                </a:solidFill>
                <a:latin typeface="+mn-ea"/>
                <a:ea typeface="+mn-ea"/>
                <a:sym typeface="Arial"/>
              </a:endParaRPr>
            </a:p>
          </p:txBody>
        </p:sp>
        <p:pic>
          <p:nvPicPr>
            <p:cNvPr id="17" name="Google Shape;232;g3b268a8e323_2_0"/>
            <p:cNvPicPr preferRelativeResize="0"/>
            <p:nvPr/>
          </p:nvPicPr>
          <p:blipFill rotWithShape="1">
            <a:blip r:embed="rId3">
              <a:alphaModFix/>
            </a:blip>
            <a:srcRect/>
            <a:stretch/>
          </p:blipFill>
          <p:spPr>
            <a:xfrm>
              <a:off x="1729120" y="3343080"/>
              <a:ext cx="778442" cy="946555"/>
            </a:xfrm>
            <a:prstGeom prst="rect">
              <a:avLst/>
            </a:prstGeom>
            <a:noFill/>
            <a:ln>
              <a:noFill/>
            </a:ln>
          </p:spPr>
        </p:pic>
        <p:pic>
          <p:nvPicPr>
            <p:cNvPr id="20" name="Google Shape;235;g3b268a8e323_2_0"/>
            <p:cNvPicPr preferRelativeResize="0"/>
            <p:nvPr/>
          </p:nvPicPr>
          <p:blipFill rotWithShape="1">
            <a:blip r:embed="rId4">
              <a:alphaModFix/>
            </a:blip>
            <a:srcRect t="21437" b="22321"/>
            <a:stretch/>
          </p:blipFill>
          <p:spPr>
            <a:xfrm>
              <a:off x="1352798" y="4642518"/>
              <a:ext cx="1531087" cy="861097"/>
            </a:xfrm>
            <a:prstGeom prst="rect">
              <a:avLst/>
            </a:prstGeom>
            <a:noFill/>
            <a:ln>
              <a:noFill/>
            </a:ln>
          </p:spPr>
        </p:pic>
        <p:pic>
          <p:nvPicPr>
            <p:cNvPr id="22" name="Google Shape;237;g3b268a8e323_2_0"/>
            <p:cNvPicPr preferRelativeResize="0"/>
            <p:nvPr/>
          </p:nvPicPr>
          <p:blipFill rotWithShape="1">
            <a:blip r:embed="rId5">
              <a:alphaModFix/>
            </a:blip>
            <a:srcRect/>
            <a:stretch/>
          </p:blipFill>
          <p:spPr>
            <a:xfrm>
              <a:off x="1381803" y="2232788"/>
              <a:ext cx="1473077" cy="860421"/>
            </a:xfrm>
            <a:prstGeom prst="rect">
              <a:avLst/>
            </a:prstGeom>
            <a:noFill/>
            <a:ln>
              <a:noFill/>
            </a:ln>
          </p:spPr>
        </p:pic>
      </p:grpSp>
      <p:grpSp>
        <p:nvGrpSpPr>
          <p:cNvPr id="61" name="그룹 60"/>
          <p:cNvGrpSpPr/>
          <p:nvPr/>
        </p:nvGrpSpPr>
        <p:grpSpPr>
          <a:xfrm>
            <a:off x="8658000" y="1615136"/>
            <a:ext cx="2830916" cy="4577698"/>
            <a:chOff x="8658000" y="1439645"/>
            <a:chExt cx="2830916" cy="4577698"/>
          </a:xfrm>
        </p:grpSpPr>
        <p:sp>
          <p:nvSpPr>
            <p:cNvPr id="56" name="Google Shape;240;g3b268a8e323_2_0"/>
            <p:cNvSpPr/>
            <p:nvPr/>
          </p:nvSpPr>
          <p:spPr>
            <a:xfrm>
              <a:off x="8658000" y="1439645"/>
              <a:ext cx="2830916" cy="4577698"/>
            </a:xfrm>
            <a:prstGeom prst="roundRect">
              <a:avLst>
                <a:gd name="adj" fmla="val 7026"/>
              </a:avLst>
            </a:prstGeom>
            <a:solidFill>
              <a:srgbClr val="FFFFFF"/>
            </a:solidFill>
            <a:ln w="508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475569"/>
                </a:solidFill>
                <a:latin typeface="+mn-ea"/>
                <a:ea typeface="+mn-ea"/>
                <a:cs typeface="Arial"/>
                <a:sym typeface="Arial"/>
              </a:endParaRPr>
            </a:p>
          </p:txBody>
        </p:sp>
        <p:sp>
          <p:nvSpPr>
            <p:cNvPr id="60" name="Google Shape;240;g3b268a8e323_2_0"/>
            <p:cNvSpPr/>
            <p:nvPr/>
          </p:nvSpPr>
          <p:spPr>
            <a:xfrm>
              <a:off x="8723796" y="1506207"/>
              <a:ext cx="2699324" cy="403816"/>
            </a:xfrm>
            <a:prstGeom prst="roundRect">
              <a:avLst>
                <a:gd name="adj" fmla="val 36150"/>
              </a:avLst>
            </a:prstGeom>
            <a:solidFill>
              <a:srgbClr val="0F172A"/>
            </a:solidFill>
            <a:ln w="508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1" dirty="0" smtClean="0">
                  <a:solidFill>
                    <a:srgbClr val="FFFFFF"/>
                  </a:solidFill>
                  <a:latin typeface="+mn-ea"/>
                  <a:ea typeface="+mn-ea"/>
                </a:rPr>
                <a:t>User Interface &amp; Control</a:t>
              </a:r>
              <a:endParaRPr sz="1400" b="1" i="0" u="none" strike="noStrike" cap="none" dirty="0">
                <a:solidFill>
                  <a:srgbClr val="FFFFFF"/>
                </a:solidFill>
                <a:latin typeface="+mn-ea"/>
                <a:ea typeface="+mn-ea"/>
                <a:sym typeface="Arial"/>
              </a:endParaRPr>
            </a:p>
          </p:txBody>
        </p:sp>
        <p:pic>
          <p:nvPicPr>
            <p:cNvPr id="21" name="Google Shape;236;g3b268a8e323_2_0"/>
            <p:cNvPicPr preferRelativeResize="0"/>
            <p:nvPr/>
          </p:nvPicPr>
          <p:blipFill rotWithShape="1">
            <a:blip r:embed="rId6">
              <a:alphaModFix/>
            </a:blip>
            <a:srcRect l="13866" t="16436" r="14906" b="16486"/>
            <a:stretch/>
          </p:blipFill>
          <p:spPr>
            <a:xfrm>
              <a:off x="9315715" y="4107004"/>
              <a:ext cx="1515486" cy="1071028"/>
            </a:xfrm>
            <a:prstGeom prst="rect">
              <a:avLst/>
            </a:prstGeom>
            <a:noFill/>
            <a:ln>
              <a:noFill/>
            </a:ln>
          </p:spPr>
        </p:pic>
        <p:pic>
          <p:nvPicPr>
            <p:cNvPr id="23" name="Google Shape;238;g3b268a8e323_2_0"/>
            <p:cNvPicPr preferRelativeResize="0"/>
            <p:nvPr/>
          </p:nvPicPr>
          <p:blipFill rotWithShape="1">
            <a:blip r:embed="rId7">
              <a:alphaModFix/>
            </a:blip>
            <a:srcRect/>
            <a:stretch/>
          </p:blipFill>
          <p:spPr>
            <a:xfrm>
              <a:off x="9342791" y="2436316"/>
              <a:ext cx="1461334" cy="1083686"/>
            </a:xfrm>
            <a:prstGeom prst="rect">
              <a:avLst/>
            </a:prstGeom>
            <a:noFill/>
            <a:ln>
              <a:noFill/>
            </a:ln>
          </p:spPr>
        </p:pic>
      </p:grpSp>
      <p:sp>
        <p:nvSpPr>
          <p:cNvPr id="30" name="Google Shape;245;g3b268a8e323_2_0"/>
          <p:cNvSpPr/>
          <p:nvPr/>
        </p:nvSpPr>
        <p:spPr>
          <a:xfrm>
            <a:off x="3661139" y="3695493"/>
            <a:ext cx="891862" cy="416984"/>
          </a:xfrm>
          <a:prstGeom prst="leftRightArrow">
            <a:avLst>
              <a:gd name="adj1" fmla="val 50000"/>
              <a:gd name="adj2" fmla="val 50000"/>
            </a:avLst>
          </a:prstGeom>
          <a:solidFill>
            <a:srgbClr val="FFFFFF"/>
          </a:solidFill>
          <a:ln w="508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n-ea"/>
              <a:ea typeface="+mn-ea"/>
              <a:cs typeface="Arial"/>
              <a:sym typeface="Arial"/>
            </a:endParaRPr>
          </a:p>
        </p:txBody>
      </p:sp>
      <p:cxnSp>
        <p:nvCxnSpPr>
          <p:cNvPr id="37" name="Google Shape;716;g3b4626be5b6_0_51"/>
          <p:cNvCxnSpPr/>
          <p:nvPr/>
        </p:nvCxnSpPr>
        <p:spPr>
          <a:xfrm>
            <a:off x="1323975" y="1215295"/>
            <a:ext cx="10868100" cy="0"/>
          </a:xfrm>
          <a:prstGeom prst="straightConnector1">
            <a:avLst/>
          </a:prstGeom>
          <a:noFill/>
          <a:ln w="9525" cap="flat" cmpd="sng">
            <a:solidFill>
              <a:srgbClr val="0F172A"/>
            </a:solidFill>
            <a:prstDash val="solid"/>
            <a:round/>
            <a:headEnd type="none" w="sm" len="sm"/>
            <a:tailEnd type="none" w="sm" len="sm"/>
          </a:ln>
        </p:spPr>
      </p:cxnSp>
      <p:grpSp>
        <p:nvGrpSpPr>
          <p:cNvPr id="11" name="그룹 10"/>
          <p:cNvGrpSpPr/>
          <p:nvPr/>
        </p:nvGrpSpPr>
        <p:grpSpPr>
          <a:xfrm>
            <a:off x="4680542" y="1615136"/>
            <a:ext cx="2830916" cy="4577698"/>
            <a:chOff x="4604357" y="1439645"/>
            <a:chExt cx="2830916" cy="4577698"/>
          </a:xfrm>
        </p:grpSpPr>
        <p:sp>
          <p:nvSpPr>
            <p:cNvPr id="25" name="Google Shape;240;g3b268a8e323_2_0"/>
            <p:cNvSpPr/>
            <p:nvPr/>
          </p:nvSpPr>
          <p:spPr>
            <a:xfrm>
              <a:off x="4604357" y="1439645"/>
              <a:ext cx="2830916" cy="4577698"/>
            </a:xfrm>
            <a:prstGeom prst="roundRect">
              <a:avLst>
                <a:gd name="adj" fmla="val 7026"/>
              </a:avLst>
            </a:prstGeom>
            <a:solidFill>
              <a:srgbClr val="FFFFFF"/>
            </a:solidFill>
            <a:ln w="508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475569"/>
                </a:solidFill>
                <a:latin typeface="+mn-ea"/>
                <a:ea typeface="+mn-ea"/>
                <a:cs typeface="Arial"/>
                <a:sym typeface="Arial"/>
              </a:endParaRPr>
            </a:p>
          </p:txBody>
        </p:sp>
        <p:pic>
          <p:nvPicPr>
            <p:cNvPr id="16" name="Google Shape;231;g3b268a8e323_2_0"/>
            <p:cNvPicPr preferRelativeResize="0"/>
            <p:nvPr/>
          </p:nvPicPr>
          <p:blipFill rotWithShape="1">
            <a:blip r:embed="rId8">
              <a:alphaModFix/>
            </a:blip>
            <a:srcRect/>
            <a:stretch/>
          </p:blipFill>
          <p:spPr>
            <a:xfrm>
              <a:off x="5084756" y="2354279"/>
              <a:ext cx="1863997" cy="790074"/>
            </a:xfrm>
            <a:prstGeom prst="rect">
              <a:avLst/>
            </a:prstGeom>
            <a:noFill/>
            <a:ln>
              <a:noFill/>
            </a:ln>
          </p:spPr>
        </p:pic>
        <p:pic>
          <p:nvPicPr>
            <p:cNvPr id="18" name="Google Shape;233;g3b268a8e323_2_0"/>
            <p:cNvPicPr preferRelativeResize="0"/>
            <p:nvPr/>
          </p:nvPicPr>
          <p:blipFill rotWithShape="1">
            <a:blip r:embed="rId9">
              <a:alphaModFix/>
            </a:blip>
            <a:srcRect l="27895" t="9566" r="27960" b="9264"/>
            <a:stretch/>
          </p:blipFill>
          <p:spPr>
            <a:xfrm>
              <a:off x="5451565" y="4481783"/>
              <a:ext cx="1130378" cy="1135167"/>
            </a:xfrm>
            <a:prstGeom prst="rect">
              <a:avLst/>
            </a:prstGeom>
            <a:noFill/>
            <a:ln>
              <a:noFill/>
            </a:ln>
          </p:spPr>
        </p:pic>
        <p:pic>
          <p:nvPicPr>
            <p:cNvPr id="19" name="Google Shape;234;g3b268a8e323_2_0"/>
            <p:cNvPicPr preferRelativeResize="0"/>
            <p:nvPr/>
          </p:nvPicPr>
          <p:blipFill rotWithShape="1">
            <a:blip r:embed="rId10">
              <a:alphaModFix/>
            </a:blip>
            <a:srcRect/>
            <a:stretch/>
          </p:blipFill>
          <p:spPr>
            <a:xfrm>
              <a:off x="5296676" y="3478734"/>
              <a:ext cx="1440160" cy="810901"/>
            </a:xfrm>
            <a:prstGeom prst="rect">
              <a:avLst/>
            </a:prstGeom>
            <a:noFill/>
            <a:ln>
              <a:noFill/>
            </a:ln>
          </p:spPr>
        </p:pic>
        <p:sp>
          <p:nvSpPr>
            <p:cNvPr id="50" name="Google Shape;240;g3b268a8e323_2_0"/>
            <p:cNvSpPr/>
            <p:nvPr/>
          </p:nvSpPr>
          <p:spPr>
            <a:xfrm>
              <a:off x="4670154" y="1506207"/>
              <a:ext cx="2699324" cy="403816"/>
            </a:xfrm>
            <a:prstGeom prst="roundRect">
              <a:avLst>
                <a:gd name="adj" fmla="val 36150"/>
              </a:avLst>
            </a:prstGeom>
            <a:solidFill>
              <a:srgbClr val="0F172A"/>
            </a:solidFill>
            <a:ln w="508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1" dirty="0" smtClean="0">
                  <a:solidFill>
                    <a:srgbClr val="FFFFFF"/>
                  </a:solidFill>
                  <a:latin typeface="+mn-ea"/>
                  <a:ea typeface="+mn-ea"/>
                </a:rPr>
                <a:t>System Call &amp; Data</a:t>
              </a:r>
              <a:endParaRPr sz="1400" b="1" i="0" u="none" strike="noStrike" cap="none" dirty="0">
                <a:solidFill>
                  <a:srgbClr val="FFFFFF"/>
                </a:solidFill>
                <a:latin typeface="+mn-ea"/>
                <a:ea typeface="+mn-ea"/>
                <a:sym typeface="Arial"/>
              </a:endParaRPr>
            </a:p>
          </p:txBody>
        </p:sp>
      </p:grpSp>
      <p:sp>
        <p:nvSpPr>
          <p:cNvPr id="67" name="Google Shape;245;g3b268a8e323_2_0"/>
          <p:cNvSpPr/>
          <p:nvPr/>
        </p:nvSpPr>
        <p:spPr>
          <a:xfrm>
            <a:off x="7638798" y="3695493"/>
            <a:ext cx="891862" cy="416984"/>
          </a:xfrm>
          <a:prstGeom prst="leftRightArrow">
            <a:avLst>
              <a:gd name="adj1" fmla="val 50000"/>
              <a:gd name="adj2" fmla="val 50000"/>
            </a:avLst>
          </a:prstGeom>
          <a:solidFill>
            <a:srgbClr val="FFFFFF"/>
          </a:solidFill>
          <a:ln w="508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mn-ea"/>
              <a:ea typeface="+mn-ea"/>
              <a:cs typeface="Arial"/>
              <a:sym typeface="Arial"/>
            </a:endParaRPr>
          </a:p>
        </p:txBody>
      </p:sp>
      <p:sp>
        <p:nvSpPr>
          <p:cNvPr id="26" name="직사각형 25"/>
          <p:cNvSpPr/>
          <p:nvPr/>
        </p:nvSpPr>
        <p:spPr>
          <a:xfrm>
            <a:off x="180000" y="6300000"/>
            <a:ext cx="720000" cy="360000"/>
          </a:xfrm>
          <a:prstGeom prst="rect">
            <a:avLst/>
          </a:prstGeom>
          <a:blipFill dpi="0" rotWithShape="1">
            <a:blip r:embed="rId11">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63007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dirty="0"/>
          </a:p>
        </p:txBody>
      </p:sp>
      <p:sp>
        <p:nvSpPr>
          <p:cNvPr id="303" name="Google Shape;303;p3"/>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a:solidFill>
                  <a:srgbClr val="0F172A"/>
                </a:solidFill>
                <a:latin typeface="+mj-ea"/>
                <a:ea typeface="+mj-ea"/>
                <a:cs typeface="Calibri"/>
                <a:sym typeface="Calibri"/>
              </a:rPr>
              <a:t>Wi-Fi</a:t>
            </a:r>
            <a:endParaRPr sz="3200" b="1" i="0" u="none" strike="noStrike" cap="none" dirty="0">
              <a:solidFill>
                <a:srgbClr val="0F172A"/>
              </a:solidFill>
              <a:latin typeface="+mj-ea"/>
              <a:ea typeface="+mj-ea"/>
              <a:cs typeface="Calibri"/>
              <a:sym typeface="Calibri"/>
            </a:endParaRPr>
          </a:p>
        </p:txBody>
      </p:sp>
      <p:sp>
        <p:nvSpPr>
          <p:cNvPr id="304" name="Google Shape;304;p3"/>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a:solidFill>
                  <a:srgbClr val="0F172A"/>
                </a:solidFill>
                <a:latin typeface="+mj-ea"/>
                <a:ea typeface="+mj-ea"/>
                <a:cs typeface="Calibri"/>
                <a:sym typeface="Calibri"/>
              </a:rPr>
              <a:t>ESP32</a:t>
            </a:r>
            <a:endParaRPr sz="2400" b="1" i="0" u="none" strike="noStrike" cap="none" dirty="0">
              <a:solidFill>
                <a:srgbClr val="0F172A"/>
              </a:solidFill>
              <a:latin typeface="+mj-ea"/>
              <a:ea typeface="+mj-ea"/>
              <a:cs typeface="Calibri"/>
              <a:sym typeface="Calibri"/>
            </a:endParaRPr>
          </a:p>
        </p:txBody>
      </p:sp>
      <p:cxnSp>
        <p:nvCxnSpPr>
          <p:cNvPr id="305" name="Google Shape;305;p3"/>
          <p:cNvCxnSpPr/>
          <p:nvPr/>
        </p:nvCxnSpPr>
        <p:spPr>
          <a:xfrm>
            <a:off x="1323975" y="1534270"/>
            <a:ext cx="10868025" cy="0"/>
          </a:xfrm>
          <a:prstGeom prst="straightConnector1">
            <a:avLst/>
          </a:prstGeom>
          <a:noFill/>
          <a:ln w="9525" cap="flat" cmpd="sng">
            <a:solidFill>
              <a:srgbClr val="0F172A"/>
            </a:solidFill>
            <a:prstDash val="solid"/>
            <a:round/>
            <a:headEnd type="none" w="sm" len="sm"/>
            <a:tailEnd type="none" w="sm" len="sm"/>
          </a:ln>
        </p:spPr>
      </p:cxnSp>
      <p:grpSp>
        <p:nvGrpSpPr>
          <p:cNvPr id="306" name="Google Shape;306;p3"/>
          <p:cNvGrpSpPr/>
          <p:nvPr/>
        </p:nvGrpSpPr>
        <p:grpSpPr>
          <a:xfrm>
            <a:off x="641596" y="1042766"/>
            <a:ext cx="314090" cy="141814"/>
            <a:chOff x="3513362" y="809500"/>
            <a:chExt cx="625920" cy="282607"/>
          </a:xfrm>
        </p:grpSpPr>
        <p:grpSp>
          <p:nvGrpSpPr>
            <p:cNvPr id="307" name="Google Shape;307;p3"/>
            <p:cNvGrpSpPr/>
            <p:nvPr/>
          </p:nvGrpSpPr>
          <p:grpSpPr>
            <a:xfrm>
              <a:off x="3885521" y="809500"/>
              <a:ext cx="253761" cy="282607"/>
              <a:chOff x="3885521" y="809500"/>
              <a:chExt cx="253761" cy="282607"/>
            </a:xfrm>
          </p:grpSpPr>
          <p:sp>
            <p:nvSpPr>
              <p:cNvPr id="308" name="Google Shape;308;p3"/>
              <p:cNvSpPr/>
              <p:nvPr/>
            </p:nvSpPr>
            <p:spPr>
              <a:xfrm rot="10800000" flipH="1">
                <a:off x="3885521" y="809500"/>
                <a:ext cx="253761" cy="142644"/>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9" name="Google Shape;309;p3"/>
              <p:cNvSpPr/>
              <p:nvPr/>
            </p:nvSpPr>
            <p:spPr>
              <a:xfrm>
                <a:off x="3885521" y="949463"/>
                <a:ext cx="253761" cy="142644"/>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10" name="Google Shape;310;p3"/>
            <p:cNvGrpSpPr/>
            <p:nvPr/>
          </p:nvGrpSpPr>
          <p:grpSpPr>
            <a:xfrm>
              <a:off x="3699441" y="809500"/>
              <a:ext cx="253761" cy="282607"/>
              <a:chOff x="3885521" y="809500"/>
              <a:chExt cx="253761" cy="282607"/>
            </a:xfrm>
          </p:grpSpPr>
          <p:sp>
            <p:nvSpPr>
              <p:cNvPr id="311" name="Google Shape;311;p3"/>
              <p:cNvSpPr/>
              <p:nvPr/>
            </p:nvSpPr>
            <p:spPr>
              <a:xfrm rot="10800000" flipH="1">
                <a:off x="3885521" y="809500"/>
                <a:ext cx="253761" cy="142644"/>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 name="Google Shape;312;p3"/>
              <p:cNvSpPr/>
              <p:nvPr/>
            </p:nvSpPr>
            <p:spPr>
              <a:xfrm>
                <a:off x="3885521" y="949463"/>
                <a:ext cx="253761" cy="142644"/>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13" name="Google Shape;313;p3"/>
            <p:cNvGrpSpPr/>
            <p:nvPr/>
          </p:nvGrpSpPr>
          <p:grpSpPr>
            <a:xfrm>
              <a:off x="3513362" y="809500"/>
              <a:ext cx="253761" cy="282607"/>
              <a:chOff x="3885521" y="809500"/>
              <a:chExt cx="253761" cy="282607"/>
            </a:xfrm>
          </p:grpSpPr>
          <p:sp>
            <p:nvSpPr>
              <p:cNvPr id="314" name="Google Shape;314;p3"/>
              <p:cNvSpPr/>
              <p:nvPr/>
            </p:nvSpPr>
            <p:spPr>
              <a:xfrm rot="10800000" flipH="1">
                <a:off x="3885521" y="809500"/>
                <a:ext cx="253761" cy="142644"/>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 name="Google Shape;315;p3"/>
              <p:cNvSpPr/>
              <p:nvPr/>
            </p:nvSpPr>
            <p:spPr>
              <a:xfrm>
                <a:off x="3885521" y="949463"/>
                <a:ext cx="253761" cy="142644"/>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pic>
        <p:nvPicPr>
          <p:cNvPr id="317" name="Google Shape;317;p3"/>
          <p:cNvPicPr preferRelativeResize="0"/>
          <p:nvPr/>
        </p:nvPicPr>
        <p:blipFill>
          <a:blip r:embed="rId3">
            <a:alphaModFix/>
          </a:blip>
          <a:stretch>
            <a:fillRect/>
          </a:stretch>
        </p:blipFill>
        <p:spPr>
          <a:xfrm>
            <a:off x="9207390" y="2222927"/>
            <a:ext cx="974700" cy="1231214"/>
          </a:xfrm>
          <a:prstGeom prst="rect">
            <a:avLst/>
          </a:prstGeom>
          <a:noFill/>
          <a:ln>
            <a:noFill/>
          </a:ln>
        </p:spPr>
      </p:pic>
      <p:pic>
        <p:nvPicPr>
          <p:cNvPr id="318" name="Google Shape;318;p3"/>
          <p:cNvPicPr preferRelativeResize="0"/>
          <p:nvPr/>
        </p:nvPicPr>
        <p:blipFill rotWithShape="1">
          <a:blip r:embed="rId4">
            <a:alphaModFix/>
          </a:blip>
          <a:srcRect t="8470" b="4086"/>
          <a:stretch/>
        </p:blipFill>
        <p:spPr>
          <a:xfrm>
            <a:off x="3939408" y="2487511"/>
            <a:ext cx="2435250" cy="3186545"/>
          </a:xfrm>
          <a:prstGeom prst="rect">
            <a:avLst/>
          </a:prstGeom>
          <a:noFill/>
          <a:ln>
            <a:noFill/>
          </a:ln>
        </p:spPr>
      </p:pic>
      <p:pic>
        <p:nvPicPr>
          <p:cNvPr id="319" name="Google Shape;319;p3"/>
          <p:cNvPicPr preferRelativeResize="0"/>
          <p:nvPr/>
        </p:nvPicPr>
        <p:blipFill rotWithShape="1">
          <a:blip r:embed="rId5">
            <a:alphaModFix/>
          </a:blip>
          <a:srcRect b="25048"/>
          <a:stretch/>
        </p:blipFill>
        <p:spPr>
          <a:xfrm>
            <a:off x="7935450" y="3875869"/>
            <a:ext cx="3562350" cy="2113214"/>
          </a:xfrm>
          <a:prstGeom prst="rect">
            <a:avLst/>
          </a:prstGeom>
          <a:noFill/>
          <a:ln>
            <a:noFill/>
          </a:ln>
        </p:spPr>
      </p:pic>
      <p:sp>
        <p:nvSpPr>
          <p:cNvPr id="320" name="Google Shape;320;p3"/>
          <p:cNvSpPr txBox="1"/>
          <p:nvPr/>
        </p:nvSpPr>
        <p:spPr>
          <a:xfrm>
            <a:off x="8623516" y="3471106"/>
            <a:ext cx="2290982" cy="3877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dirty="0">
                <a:solidFill>
                  <a:srgbClr val="0F172A"/>
                </a:solidFill>
                <a:latin typeface="Calibri"/>
                <a:ea typeface="Calibri"/>
                <a:cs typeface="Calibri"/>
                <a:sym typeface="Calibri"/>
              </a:rPr>
              <a:t>/</a:t>
            </a:r>
            <a:r>
              <a:rPr lang="en-US" sz="1800" dirty="0" smtClean="0">
                <a:solidFill>
                  <a:srgbClr val="0F172A"/>
                </a:solidFill>
                <a:latin typeface="Calibri"/>
                <a:ea typeface="Calibri"/>
                <a:cs typeface="Calibri"/>
                <a:sym typeface="Calibri"/>
              </a:rPr>
              <a:t>dev/</a:t>
            </a:r>
            <a:r>
              <a:rPr lang="en-US" sz="1800" dirty="0" err="1" smtClean="0">
                <a:solidFill>
                  <a:srgbClr val="0F172A"/>
                </a:solidFill>
                <a:latin typeface="Calibri"/>
                <a:ea typeface="Calibri"/>
                <a:cs typeface="Calibri"/>
                <a:sym typeface="Calibri"/>
              </a:rPr>
              <a:t>rssi_driver_table</a:t>
            </a:r>
            <a:endParaRPr sz="1800" b="0" i="0" u="none" strike="noStrike" cap="none" dirty="0">
              <a:solidFill>
                <a:srgbClr val="0F172A"/>
              </a:solidFill>
              <a:latin typeface="Calibri"/>
              <a:ea typeface="Calibri"/>
              <a:cs typeface="Calibri"/>
              <a:sym typeface="Calibri"/>
            </a:endParaRPr>
          </a:p>
        </p:txBody>
      </p:sp>
      <p:cxnSp>
        <p:nvCxnSpPr>
          <p:cNvPr id="321" name="Google Shape;321;p3"/>
          <p:cNvCxnSpPr/>
          <p:nvPr/>
        </p:nvCxnSpPr>
        <p:spPr>
          <a:xfrm>
            <a:off x="6618420" y="4533854"/>
            <a:ext cx="1085100" cy="0"/>
          </a:xfrm>
          <a:prstGeom prst="straightConnector1">
            <a:avLst/>
          </a:prstGeom>
          <a:noFill/>
          <a:ln w="76200" cap="flat" cmpd="sng">
            <a:solidFill>
              <a:srgbClr val="0F172A"/>
            </a:solidFill>
            <a:prstDash val="solid"/>
            <a:round/>
            <a:headEnd type="none" w="med" len="med"/>
            <a:tailEnd type="triangle" w="med" len="med"/>
          </a:ln>
        </p:spPr>
      </p:cxnSp>
      <p:sp>
        <p:nvSpPr>
          <p:cNvPr id="322" name="Google Shape;322;p3"/>
          <p:cNvSpPr txBox="1"/>
          <p:nvPr/>
        </p:nvSpPr>
        <p:spPr>
          <a:xfrm>
            <a:off x="6759865" y="4080783"/>
            <a:ext cx="790378" cy="34471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00" b="1" dirty="0">
                <a:solidFill>
                  <a:srgbClr val="0F172A"/>
                </a:solidFill>
                <a:latin typeface="+mn-ea"/>
                <a:ea typeface="+mn-ea"/>
                <a:cs typeface="Calibri"/>
                <a:sym typeface="Calibri"/>
              </a:rPr>
              <a:t>UART</a:t>
            </a:r>
            <a:endParaRPr sz="1800" b="1" i="0" u="none" strike="noStrike" cap="none" dirty="0">
              <a:solidFill>
                <a:srgbClr val="0F172A"/>
              </a:solidFill>
              <a:latin typeface="+mn-ea"/>
              <a:ea typeface="+mn-ea"/>
              <a:cs typeface="Calibri"/>
              <a:sym typeface="Calibri"/>
            </a:endParaRPr>
          </a:p>
        </p:txBody>
      </p:sp>
      <p:pic>
        <p:nvPicPr>
          <p:cNvPr id="28" name="Google Shape;237;g3b268a8e323_2_0"/>
          <p:cNvPicPr preferRelativeResize="0"/>
          <p:nvPr/>
        </p:nvPicPr>
        <p:blipFill rotWithShape="1">
          <a:blip r:embed="rId6">
            <a:alphaModFix/>
          </a:blip>
          <a:srcRect/>
          <a:stretch/>
        </p:blipFill>
        <p:spPr>
          <a:xfrm>
            <a:off x="1235439" y="2370395"/>
            <a:ext cx="2000468" cy="1168468"/>
          </a:xfrm>
          <a:prstGeom prst="rect">
            <a:avLst/>
          </a:prstGeom>
          <a:noFill/>
          <a:ln>
            <a:noFill/>
          </a:ln>
        </p:spPr>
      </p:pic>
      <p:pic>
        <p:nvPicPr>
          <p:cNvPr id="4" name="그림 3"/>
          <p:cNvPicPr>
            <a:picLocks noChangeAspect="1"/>
          </p:cNvPicPr>
          <p:nvPr/>
        </p:nvPicPr>
        <p:blipFill>
          <a:blip r:embed="rId7"/>
          <a:stretch>
            <a:fillRect/>
          </a:stretch>
        </p:blipFill>
        <p:spPr>
          <a:xfrm>
            <a:off x="559039" y="3635421"/>
            <a:ext cx="3353268" cy="2038635"/>
          </a:xfrm>
          <a:prstGeom prst="rect">
            <a:avLst/>
          </a:prstGeom>
        </p:spPr>
      </p:pic>
      <p:sp>
        <p:nvSpPr>
          <p:cNvPr id="43" name="Google Shape;240;g3b268a8e323_2_0"/>
          <p:cNvSpPr/>
          <p:nvPr/>
        </p:nvSpPr>
        <p:spPr>
          <a:xfrm>
            <a:off x="445732" y="2245005"/>
            <a:ext cx="6065904" cy="3583140"/>
          </a:xfrm>
          <a:prstGeom prst="roundRect">
            <a:avLst>
              <a:gd name="adj" fmla="val 2128"/>
            </a:avLst>
          </a:prstGeom>
          <a:noFill/>
          <a:ln w="508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475569"/>
              </a:solidFill>
              <a:latin typeface="+mn-ea"/>
              <a:ea typeface="+mn-ea"/>
              <a:cs typeface="Arial"/>
              <a:sym typeface="Arial"/>
            </a:endParaRPr>
          </a:p>
        </p:txBody>
      </p:sp>
      <p:sp>
        <p:nvSpPr>
          <p:cNvPr id="48" name="Google Shape;240;g3b268a8e323_2_0"/>
          <p:cNvSpPr/>
          <p:nvPr/>
        </p:nvSpPr>
        <p:spPr>
          <a:xfrm>
            <a:off x="7810304" y="2095662"/>
            <a:ext cx="3833248" cy="3970242"/>
          </a:xfrm>
          <a:prstGeom prst="roundRect">
            <a:avLst>
              <a:gd name="adj" fmla="val 2207"/>
            </a:avLst>
          </a:prstGeom>
          <a:noFill/>
          <a:ln w="508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475569"/>
              </a:solidFill>
              <a:latin typeface="+mn-ea"/>
              <a:ea typeface="+mn-ea"/>
              <a:cs typeface="Arial"/>
              <a:sym typeface="Arial"/>
            </a:endParaRPr>
          </a:p>
        </p:txBody>
      </p:sp>
      <p:sp>
        <p:nvSpPr>
          <p:cNvPr id="27" name="직사각형 26"/>
          <p:cNvSpPr/>
          <p:nvPr/>
        </p:nvSpPr>
        <p:spPr>
          <a:xfrm>
            <a:off x="180000" y="6300000"/>
            <a:ext cx="720000" cy="360000"/>
          </a:xfrm>
          <a:prstGeom prst="rect">
            <a:avLst/>
          </a:prstGeom>
          <a:blipFill dpi="0" rotWithShape="1">
            <a:blip r:embed="rId8">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3b25a7bd832_0_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328" name="Google Shape;328;g3b25a7bd832_0_92"/>
          <p:cNvSpPr txBox="1"/>
          <p:nvPr/>
        </p:nvSpPr>
        <p:spPr>
          <a:xfrm>
            <a:off x="559039" y="445340"/>
            <a:ext cx="44292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a:solidFill>
                  <a:srgbClr val="0F172A"/>
                </a:solidFill>
                <a:latin typeface="+mj-ea"/>
                <a:ea typeface="+mj-ea"/>
                <a:cs typeface="Calibri"/>
                <a:sym typeface="Calibri"/>
              </a:rPr>
              <a:t>Wi-Fi</a:t>
            </a:r>
            <a:endParaRPr sz="3200" b="1" i="0" u="none" strike="noStrike" cap="none" dirty="0">
              <a:solidFill>
                <a:srgbClr val="0F172A"/>
              </a:solidFill>
              <a:latin typeface="+mj-ea"/>
              <a:ea typeface="+mj-ea"/>
              <a:cs typeface="Calibri"/>
              <a:sym typeface="Calibri"/>
            </a:endParaRPr>
          </a:p>
        </p:txBody>
      </p:sp>
      <p:sp>
        <p:nvSpPr>
          <p:cNvPr id="329" name="Google Shape;329;g3b25a7bd832_0_92"/>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dirty="0">
                <a:solidFill>
                  <a:srgbClr val="0F172A"/>
                </a:solidFill>
                <a:latin typeface="+mj-ea"/>
                <a:ea typeface="+mj-ea"/>
                <a:cs typeface="Calibri"/>
                <a:sym typeface="Calibri"/>
              </a:rPr>
              <a:t>RSSI</a:t>
            </a:r>
            <a:endParaRPr sz="2400" b="1" i="0" u="none" strike="noStrike" cap="none" dirty="0">
              <a:solidFill>
                <a:srgbClr val="0F172A"/>
              </a:solidFill>
              <a:latin typeface="+mj-ea"/>
              <a:ea typeface="+mj-ea"/>
              <a:cs typeface="Calibri"/>
              <a:sym typeface="Calibri"/>
            </a:endParaRPr>
          </a:p>
        </p:txBody>
      </p:sp>
      <p:cxnSp>
        <p:nvCxnSpPr>
          <p:cNvPr id="330" name="Google Shape;330;g3b25a7bd832_0_92"/>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331" name="Google Shape;331;g3b25a7bd832_0_92"/>
          <p:cNvGrpSpPr/>
          <p:nvPr/>
        </p:nvGrpSpPr>
        <p:grpSpPr>
          <a:xfrm>
            <a:off x="641577" y="1042833"/>
            <a:ext cx="314106" cy="141668"/>
            <a:chOff x="3513362" y="809644"/>
            <a:chExt cx="625959" cy="282319"/>
          </a:xfrm>
        </p:grpSpPr>
        <p:grpSp>
          <p:nvGrpSpPr>
            <p:cNvPr id="332" name="Google Shape;332;g3b25a7bd832_0_92"/>
            <p:cNvGrpSpPr/>
            <p:nvPr/>
          </p:nvGrpSpPr>
          <p:grpSpPr>
            <a:xfrm>
              <a:off x="3885521" y="809644"/>
              <a:ext cx="253800" cy="282319"/>
              <a:chOff x="3885521" y="809644"/>
              <a:chExt cx="253800" cy="282319"/>
            </a:xfrm>
          </p:grpSpPr>
          <p:sp>
            <p:nvSpPr>
              <p:cNvPr id="333" name="Google Shape;333;g3b25a7bd832_0_92"/>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 name="Google Shape;334;g3b25a7bd832_0_92"/>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35" name="Google Shape;335;g3b25a7bd832_0_92"/>
            <p:cNvGrpSpPr/>
            <p:nvPr/>
          </p:nvGrpSpPr>
          <p:grpSpPr>
            <a:xfrm>
              <a:off x="3699441" y="809644"/>
              <a:ext cx="253800" cy="282319"/>
              <a:chOff x="3885521" y="809644"/>
              <a:chExt cx="253800" cy="282319"/>
            </a:xfrm>
          </p:grpSpPr>
          <p:sp>
            <p:nvSpPr>
              <p:cNvPr id="336" name="Google Shape;336;g3b25a7bd832_0_92"/>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 name="Google Shape;337;g3b25a7bd832_0_92"/>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38" name="Google Shape;338;g3b25a7bd832_0_92"/>
            <p:cNvGrpSpPr/>
            <p:nvPr/>
          </p:nvGrpSpPr>
          <p:grpSpPr>
            <a:xfrm>
              <a:off x="3513362" y="809644"/>
              <a:ext cx="253800" cy="282319"/>
              <a:chOff x="3885521" y="809644"/>
              <a:chExt cx="253800" cy="282319"/>
            </a:xfrm>
          </p:grpSpPr>
          <p:sp>
            <p:nvSpPr>
              <p:cNvPr id="339" name="Google Shape;339;g3b25a7bd832_0_92"/>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0" name="Google Shape;340;g3b25a7bd832_0_92"/>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pic>
        <p:nvPicPr>
          <p:cNvPr id="342" name="Google Shape;342;g3b25a7bd832_0_92"/>
          <p:cNvPicPr preferRelativeResize="0"/>
          <p:nvPr/>
        </p:nvPicPr>
        <p:blipFill>
          <a:blip r:embed="rId3">
            <a:alphaModFix/>
          </a:blip>
          <a:stretch>
            <a:fillRect/>
          </a:stretch>
        </p:blipFill>
        <p:spPr>
          <a:xfrm>
            <a:off x="820559" y="2613765"/>
            <a:ext cx="6218854" cy="3233800"/>
          </a:xfrm>
          <a:prstGeom prst="rect">
            <a:avLst/>
          </a:prstGeom>
          <a:noFill/>
          <a:ln w="38100">
            <a:solidFill>
              <a:srgbClr val="0F172A"/>
            </a:solidFill>
          </a:ln>
        </p:spPr>
      </p:pic>
      <p:grpSp>
        <p:nvGrpSpPr>
          <p:cNvPr id="3" name="그룹 2"/>
          <p:cNvGrpSpPr/>
          <p:nvPr/>
        </p:nvGrpSpPr>
        <p:grpSpPr>
          <a:xfrm>
            <a:off x="1316627" y="1972636"/>
            <a:ext cx="9558746" cy="403825"/>
            <a:chOff x="1728090" y="1647798"/>
            <a:chExt cx="9558746" cy="403825"/>
          </a:xfrm>
        </p:grpSpPr>
        <p:sp>
          <p:nvSpPr>
            <p:cNvPr id="23" name="Google Shape;351;g3ab381a0c47_0_131"/>
            <p:cNvSpPr/>
            <p:nvPr/>
          </p:nvSpPr>
          <p:spPr>
            <a:xfrm>
              <a:off x="1728090" y="1666862"/>
              <a:ext cx="9558746" cy="364561"/>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ko-KR" altLang="en-US" sz="1600" i="0" u="none" strike="noStrike" cap="none" dirty="0" smtClean="0">
                  <a:solidFill>
                    <a:srgbClr val="0F172A"/>
                  </a:solidFill>
                  <a:latin typeface="+mn-ea"/>
                  <a:ea typeface="+mn-ea"/>
                  <a:cs typeface="Calibri"/>
                  <a:sym typeface="Calibri"/>
                </a:rPr>
                <a:t>무선 통신 기기가 수신하는 신호의 강도를 나타내는 지표</a:t>
              </a:r>
              <a:endParaRPr sz="1600" i="0" u="none" strike="noStrike" cap="none" dirty="0">
                <a:solidFill>
                  <a:srgbClr val="0F172A"/>
                </a:solidFill>
                <a:latin typeface="+mn-ea"/>
                <a:ea typeface="+mn-ea"/>
                <a:cs typeface="Calibri"/>
                <a:sym typeface="Calibri"/>
              </a:endParaRPr>
            </a:p>
          </p:txBody>
        </p:sp>
        <p:sp>
          <p:nvSpPr>
            <p:cNvPr id="24" name="Google Shape;375;g3ab381a0c47_0_131"/>
            <p:cNvSpPr/>
            <p:nvPr/>
          </p:nvSpPr>
          <p:spPr>
            <a:xfrm>
              <a:off x="1728090" y="1647798"/>
              <a:ext cx="3939381" cy="403825"/>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1600" b="1" dirty="0" smtClean="0">
                  <a:solidFill>
                    <a:schemeClr val="lt1"/>
                  </a:solidFill>
                  <a:latin typeface="+mn-ea"/>
                  <a:ea typeface="+mn-ea"/>
                  <a:cs typeface="Calibri"/>
                  <a:sym typeface="Calibri"/>
                </a:rPr>
                <a:t>Received Signal Strength Indication</a:t>
              </a:r>
              <a:endParaRPr sz="1600" b="1" i="0" u="none" strike="noStrike" cap="none" dirty="0">
                <a:solidFill>
                  <a:schemeClr val="lt1"/>
                </a:solidFill>
                <a:latin typeface="+mn-ea"/>
                <a:ea typeface="+mn-ea"/>
                <a:cs typeface="Calibri"/>
                <a:sym typeface="Calibri"/>
              </a:endParaRPr>
            </a:p>
          </p:txBody>
        </p:sp>
      </p:gr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510" y="2613765"/>
            <a:ext cx="3225397" cy="939683"/>
          </a:xfrm>
          <a:prstGeom prst="rect">
            <a:avLst/>
          </a:prstGeom>
        </p:spPr>
      </p:pic>
      <p:graphicFrame>
        <p:nvGraphicFramePr>
          <p:cNvPr id="12" name="표 11"/>
          <p:cNvGraphicFramePr>
            <a:graphicFrameLocks noGrp="1"/>
          </p:cNvGraphicFramePr>
          <p:nvPr>
            <p:extLst>
              <p:ext uri="{D42A27DB-BD31-4B8C-83A1-F6EECF244321}">
                <p14:modId xmlns:p14="http://schemas.microsoft.com/office/powerpoint/2010/main" val="1311082218"/>
              </p:ext>
            </p:extLst>
          </p:nvPr>
        </p:nvGraphicFramePr>
        <p:xfrm>
          <a:off x="7239521" y="3522033"/>
          <a:ext cx="4165904" cy="2325534"/>
        </p:xfrm>
        <a:graphic>
          <a:graphicData uri="http://schemas.openxmlformats.org/drawingml/2006/table">
            <a:tbl>
              <a:tblPr firstRow="1" bandRow="1">
                <a:tableStyleId>{5C22544A-7EE6-4342-B048-85BDC9FD1C3A}</a:tableStyleId>
              </a:tblPr>
              <a:tblGrid>
                <a:gridCol w="2082952">
                  <a:extLst>
                    <a:ext uri="{9D8B030D-6E8A-4147-A177-3AD203B41FA5}">
                      <a16:colId xmlns:a16="http://schemas.microsoft.com/office/drawing/2014/main" val="1518338071"/>
                    </a:ext>
                  </a:extLst>
                </a:gridCol>
                <a:gridCol w="2082952">
                  <a:extLst>
                    <a:ext uri="{9D8B030D-6E8A-4147-A177-3AD203B41FA5}">
                      <a16:colId xmlns:a16="http://schemas.microsoft.com/office/drawing/2014/main" val="3416730664"/>
                    </a:ext>
                  </a:extLst>
                </a:gridCol>
              </a:tblGrid>
              <a:tr h="387589">
                <a:tc>
                  <a:txBody>
                    <a:bodyPr/>
                    <a:lstStyle/>
                    <a:p>
                      <a:pPr algn="ctr" latinLnBrk="1"/>
                      <a:r>
                        <a:rPr lang="en-US" altLang="ko-KR" dirty="0" err="1" smtClean="0">
                          <a:latin typeface="+mn-ea"/>
                          <a:ea typeface="+mn-ea"/>
                        </a:rPr>
                        <a:t>mW</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0F172A"/>
                    </a:solidFill>
                  </a:tcPr>
                </a:tc>
                <a:tc>
                  <a:txBody>
                    <a:bodyPr/>
                    <a:lstStyle/>
                    <a:p>
                      <a:pPr algn="ctr" latinLnBrk="1"/>
                      <a:r>
                        <a:rPr lang="en-US" altLang="ko-KR" dirty="0" err="1" smtClean="0">
                          <a:latin typeface="+mn-ea"/>
                          <a:ea typeface="+mn-ea"/>
                        </a:rPr>
                        <a:t>dBm</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0F172A"/>
                    </a:solidFill>
                  </a:tcPr>
                </a:tc>
                <a:extLst>
                  <a:ext uri="{0D108BD9-81ED-4DB2-BD59-A6C34878D82A}">
                    <a16:rowId xmlns:a16="http://schemas.microsoft.com/office/drawing/2014/main" val="3602455017"/>
                  </a:ext>
                </a:extLst>
              </a:tr>
              <a:tr h="387589">
                <a:tc>
                  <a:txBody>
                    <a:bodyPr/>
                    <a:lstStyle/>
                    <a:p>
                      <a:pPr algn="ctr" latinLnBrk="1"/>
                      <a:r>
                        <a:rPr lang="en-US" altLang="ko-KR" dirty="0" smtClean="0">
                          <a:latin typeface="+mn-ea"/>
                          <a:ea typeface="+mn-ea"/>
                        </a:rPr>
                        <a:t>1 </a:t>
                      </a:r>
                      <a:r>
                        <a:rPr lang="en-US" altLang="ko-KR" dirty="0" err="1" smtClean="0">
                          <a:latin typeface="+mn-ea"/>
                          <a:ea typeface="+mn-ea"/>
                        </a:rPr>
                        <a:t>mW</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FFFFFF"/>
                    </a:solidFill>
                  </a:tcPr>
                </a:tc>
                <a:tc>
                  <a:txBody>
                    <a:bodyPr/>
                    <a:lstStyle/>
                    <a:p>
                      <a:pPr algn="ctr" latinLnBrk="1"/>
                      <a:r>
                        <a:rPr lang="en-US" altLang="ko-KR" dirty="0" smtClean="0">
                          <a:latin typeface="+mn-ea"/>
                          <a:ea typeface="+mn-ea"/>
                        </a:rPr>
                        <a:t>0 </a:t>
                      </a:r>
                      <a:r>
                        <a:rPr lang="en-US" altLang="ko-KR" dirty="0" err="1" smtClean="0">
                          <a:latin typeface="+mn-ea"/>
                          <a:ea typeface="+mn-ea"/>
                        </a:rPr>
                        <a:t>dBm</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FFFFFF"/>
                    </a:solidFill>
                  </a:tcPr>
                </a:tc>
                <a:extLst>
                  <a:ext uri="{0D108BD9-81ED-4DB2-BD59-A6C34878D82A}">
                    <a16:rowId xmlns:a16="http://schemas.microsoft.com/office/drawing/2014/main" val="3663476079"/>
                  </a:ext>
                </a:extLst>
              </a:tr>
              <a:tr h="387589">
                <a:tc>
                  <a:txBody>
                    <a:bodyPr/>
                    <a:lstStyle/>
                    <a:p>
                      <a:pPr algn="ctr" latinLnBrk="1"/>
                      <a:r>
                        <a:rPr lang="en-US" altLang="ko-KR" dirty="0" smtClean="0">
                          <a:latin typeface="+mn-ea"/>
                          <a:ea typeface="+mn-ea"/>
                        </a:rPr>
                        <a:t>0.1 </a:t>
                      </a:r>
                      <a:r>
                        <a:rPr lang="en-US" altLang="ko-KR" dirty="0" err="1" smtClean="0">
                          <a:latin typeface="+mn-ea"/>
                          <a:ea typeface="+mn-ea"/>
                        </a:rPr>
                        <a:t>mW</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FFFFFF"/>
                    </a:solidFill>
                  </a:tcPr>
                </a:tc>
                <a:tc>
                  <a:txBody>
                    <a:bodyPr/>
                    <a:lstStyle/>
                    <a:p>
                      <a:pPr algn="ctr" latinLnBrk="1"/>
                      <a:r>
                        <a:rPr lang="en-US" altLang="ko-KR" dirty="0" smtClean="0">
                          <a:latin typeface="+mn-ea"/>
                          <a:ea typeface="+mn-ea"/>
                        </a:rPr>
                        <a:t>-10</a:t>
                      </a:r>
                      <a:r>
                        <a:rPr lang="en-US" altLang="ko-KR" baseline="0" dirty="0" smtClean="0">
                          <a:latin typeface="+mn-ea"/>
                          <a:ea typeface="+mn-ea"/>
                        </a:rPr>
                        <a:t> </a:t>
                      </a:r>
                      <a:r>
                        <a:rPr lang="en-US" altLang="ko-KR" baseline="0" dirty="0" err="1" smtClean="0">
                          <a:latin typeface="+mn-ea"/>
                          <a:ea typeface="+mn-ea"/>
                        </a:rPr>
                        <a:t>dBm</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FFFFFF"/>
                    </a:solidFill>
                  </a:tcPr>
                </a:tc>
                <a:extLst>
                  <a:ext uri="{0D108BD9-81ED-4DB2-BD59-A6C34878D82A}">
                    <a16:rowId xmlns:a16="http://schemas.microsoft.com/office/drawing/2014/main" val="1210639810"/>
                  </a:ext>
                </a:extLst>
              </a:tr>
              <a:tr h="387589">
                <a:tc>
                  <a:txBody>
                    <a:bodyPr/>
                    <a:lstStyle/>
                    <a:p>
                      <a:pPr algn="ctr" latinLnBrk="1"/>
                      <a:r>
                        <a:rPr lang="en-US" altLang="ko-KR" dirty="0" smtClean="0">
                          <a:latin typeface="+mn-ea"/>
                          <a:ea typeface="+mn-ea"/>
                        </a:rPr>
                        <a:t>0.01 </a:t>
                      </a:r>
                      <a:r>
                        <a:rPr lang="en-US" altLang="ko-KR" dirty="0" err="1" smtClean="0">
                          <a:latin typeface="+mn-ea"/>
                          <a:ea typeface="+mn-ea"/>
                        </a:rPr>
                        <a:t>mW</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FFFFFF"/>
                    </a:solidFill>
                  </a:tcPr>
                </a:tc>
                <a:tc>
                  <a:txBody>
                    <a:bodyPr/>
                    <a:lstStyle/>
                    <a:p>
                      <a:pPr algn="ctr" latinLnBrk="1"/>
                      <a:r>
                        <a:rPr lang="en-US" altLang="ko-KR" dirty="0" smtClean="0">
                          <a:latin typeface="+mn-ea"/>
                          <a:ea typeface="+mn-ea"/>
                        </a:rPr>
                        <a:t>-20 </a:t>
                      </a:r>
                      <a:r>
                        <a:rPr lang="en-US" altLang="ko-KR" dirty="0" err="1" smtClean="0">
                          <a:latin typeface="+mn-ea"/>
                          <a:ea typeface="+mn-ea"/>
                        </a:rPr>
                        <a:t>dBm</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FFFFFF"/>
                    </a:solidFill>
                  </a:tcPr>
                </a:tc>
                <a:extLst>
                  <a:ext uri="{0D108BD9-81ED-4DB2-BD59-A6C34878D82A}">
                    <a16:rowId xmlns:a16="http://schemas.microsoft.com/office/drawing/2014/main" val="2889655434"/>
                  </a:ext>
                </a:extLst>
              </a:tr>
              <a:tr h="387589">
                <a:tc>
                  <a:txBody>
                    <a:bodyPr/>
                    <a:lstStyle/>
                    <a:p>
                      <a:pPr algn="ctr" latinLnBrk="1"/>
                      <a:r>
                        <a:rPr lang="en-US" altLang="ko-KR" dirty="0" smtClean="0">
                          <a:latin typeface="+mn-ea"/>
                          <a:ea typeface="+mn-ea"/>
                        </a:rPr>
                        <a:t>0.001 </a:t>
                      </a:r>
                      <a:r>
                        <a:rPr lang="en-US" altLang="ko-KR" dirty="0" err="1" smtClean="0">
                          <a:latin typeface="+mn-ea"/>
                          <a:ea typeface="+mn-ea"/>
                        </a:rPr>
                        <a:t>mW</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FFFFFF"/>
                    </a:solidFill>
                  </a:tcPr>
                </a:tc>
                <a:tc>
                  <a:txBody>
                    <a:bodyPr/>
                    <a:lstStyle/>
                    <a:p>
                      <a:pPr algn="ctr" latinLnBrk="1"/>
                      <a:r>
                        <a:rPr lang="en-US" altLang="ko-KR" dirty="0" smtClean="0">
                          <a:latin typeface="+mn-ea"/>
                          <a:ea typeface="+mn-ea"/>
                        </a:rPr>
                        <a:t>-30 </a:t>
                      </a:r>
                      <a:r>
                        <a:rPr lang="en-US" altLang="ko-KR" dirty="0" err="1" smtClean="0">
                          <a:latin typeface="+mn-ea"/>
                          <a:ea typeface="+mn-ea"/>
                        </a:rPr>
                        <a:t>dBm</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FFFFFF"/>
                    </a:solidFill>
                  </a:tcPr>
                </a:tc>
                <a:extLst>
                  <a:ext uri="{0D108BD9-81ED-4DB2-BD59-A6C34878D82A}">
                    <a16:rowId xmlns:a16="http://schemas.microsoft.com/office/drawing/2014/main" val="2335303365"/>
                  </a:ext>
                </a:extLst>
              </a:tr>
              <a:tr h="387589">
                <a:tc>
                  <a:txBody>
                    <a:bodyPr/>
                    <a:lstStyle/>
                    <a:p>
                      <a:pPr algn="ctr" latinLnBrk="1"/>
                      <a:r>
                        <a:rPr lang="en-US" altLang="ko-KR" dirty="0" smtClean="0">
                          <a:latin typeface="+mn-ea"/>
                          <a:ea typeface="+mn-ea"/>
                        </a:rPr>
                        <a:t>0.000000001 </a:t>
                      </a:r>
                      <a:r>
                        <a:rPr lang="en-US" altLang="ko-KR" dirty="0" err="1" smtClean="0">
                          <a:latin typeface="+mn-ea"/>
                          <a:ea typeface="+mn-ea"/>
                        </a:rPr>
                        <a:t>mW</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FFFFFF"/>
                    </a:solidFill>
                  </a:tcPr>
                </a:tc>
                <a:tc>
                  <a:txBody>
                    <a:bodyPr/>
                    <a:lstStyle/>
                    <a:p>
                      <a:pPr algn="ctr" latinLnBrk="1"/>
                      <a:r>
                        <a:rPr lang="en-US" altLang="ko-KR" dirty="0" smtClean="0">
                          <a:latin typeface="+mn-ea"/>
                          <a:ea typeface="+mn-ea"/>
                        </a:rPr>
                        <a:t>-90 </a:t>
                      </a:r>
                      <a:r>
                        <a:rPr lang="en-US" altLang="ko-KR" dirty="0" err="1" smtClean="0">
                          <a:latin typeface="+mn-ea"/>
                          <a:ea typeface="+mn-ea"/>
                        </a:rPr>
                        <a:t>dBm</a:t>
                      </a:r>
                      <a:endParaRPr lang="ko-KR" altLang="en-US" dirty="0">
                        <a:latin typeface="+mn-ea"/>
                        <a:ea typeface="+mn-ea"/>
                      </a:endParaRPr>
                    </a:p>
                  </a:txBody>
                  <a:tcPr anchor="ctr">
                    <a:lnL w="12700" cap="flat" cmpd="sng" algn="ctr">
                      <a:solidFill>
                        <a:srgbClr val="0F172A"/>
                      </a:solidFill>
                      <a:prstDash val="solid"/>
                      <a:round/>
                      <a:headEnd type="none" w="med" len="med"/>
                      <a:tailEnd type="none" w="med" len="med"/>
                    </a:lnL>
                    <a:lnR w="12700" cap="flat" cmpd="sng" algn="ctr">
                      <a:solidFill>
                        <a:srgbClr val="0F172A"/>
                      </a:solidFill>
                      <a:prstDash val="solid"/>
                      <a:round/>
                      <a:headEnd type="none" w="med" len="med"/>
                      <a:tailEnd type="none" w="med" len="med"/>
                    </a:lnR>
                    <a:lnT w="12700" cap="flat" cmpd="sng" algn="ctr">
                      <a:solidFill>
                        <a:srgbClr val="0F172A"/>
                      </a:solidFill>
                      <a:prstDash val="solid"/>
                      <a:round/>
                      <a:headEnd type="none" w="med" len="med"/>
                      <a:tailEnd type="none" w="med" len="med"/>
                    </a:lnT>
                    <a:lnB w="12700" cap="flat" cmpd="sng" algn="ctr">
                      <a:solidFill>
                        <a:srgbClr val="0F172A"/>
                      </a:solidFill>
                      <a:prstDash val="solid"/>
                      <a:round/>
                      <a:headEnd type="none" w="med" len="med"/>
                      <a:tailEnd type="none" w="med" len="med"/>
                    </a:lnB>
                    <a:solidFill>
                      <a:srgbClr val="FFFFFF"/>
                    </a:solidFill>
                  </a:tcPr>
                </a:tc>
                <a:extLst>
                  <a:ext uri="{0D108BD9-81ED-4DB2-BD59-A6C34878D82A}">
                    <a16:rowId xmlns:a16="http://schemas.microsoft.com/office/drawing/2014/main" val="2417236241"/>
                  </a:ext>
                </a:extLst>
              </a:tr>
            </a:tbl>
          </a:graphicData>
        </a:graphic>
      </p:graphicFrame>
      <p:sp>
        <p:nvSpPr>
          <p:cNvPr id="25" name="직사각형 24"/>
          <p:cNvSpPr/>
          <p:nvPr/>
        </p:nvSpPr>
        <p:spPr>
          <a:xfrm>
            <a:off x="180000" y="6300000"/>
            <a:ext cx="720000" cy="360000"/>
          </a:xfrm>
          <a:prstGeom prst="rect">
            <a:avLst/>
          </a:prstGeom>
          <a:blipFill dpi="0" rotWithShape="1">
            <a:blip r:embed="rId5">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2" name="Google Shape;352;g3ab381a0c47_0_1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53" name="Google Shape;353;g3ab381a0c47_0_131"/>
          <p:cNvSpPr txBox="1"/>
          <p:nvPr/>
        </p:nvSpPr>
        <p:spPr>
          <a:xfrm>
            <a:off x="559063" y="445350"/>
            <a:ext cx="97680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a:solidFill>
                  <a:srgbClr val="0F172A"/>
                </a:solidFill>
                <a:latin typeface="+mj-ea"/>
                <a:ea typeface="+mj-ea"/>
                <a:cs typeface="Calibri"/>
                <a:sym typeface="Calibri"/>
              </a:rPr>
              <a:t>Reinforcement Learning</a:t>
            </a:r>
            <a:endParaRPr sz="3200" b="1" i="0" u="none" strike="noStrike" cap="none" dirty="0">
              <a:solidFill>
                <a:srgbClr val="0F172A"/>
              </a:solidFill>
              <a:latin typeface="+mj-ea"/>
              <a:ea typeface="+mj-ea"/>
              <a:cs typeface="Calibri"/>
              <a:sym typeface="Calibri"/>
            </a:endParaRPr>
          </a:p>
        </p:txBody>
      </p:sp>
      <p:sp>
        <p:nvSpPr>
          <p:cNvPr id="354" name="Google Shape;354;g3ab381a0c47_0_131"/>
          <p:cNvSpPr txBox="1"/>
          <p:nvPr/>
        </p:nvSpPr>
        <p:spPr>
          <a:xfrm>
            <a:off x="1062048" y="923150"/>
            <a:ext cx="44292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a:solidFill>
                  <a:srgbClr val="0F172A"/>
                </a:solidFill>
                <a:latin typeface="+mj-ea"/>
                <a:ea typeface="+mj-ea"/>
                <a:cs typeface="Calibri"/>
                <a:sym typeface="Calibri"/>
              </a:rPr>
              <a:t>Concepts</a:t>
            </a:r>
            <a:endParaRPr sz="2400" b="1" i="0" u="none" strike="noStrike" cap="none">
              <a:solidFill>
                <a:srgbClr val="0F172A"/>
              </a:solidFill>
              <a:latin typeface="+mj-ea"/>
              <a:ea typeface="+mj-ea"/>
              <a:cs typeface="Calibri"/>
              <a:sym typeface="Calibri"/>
            </a:endParaRPr>
          </a:p>
        </p:txBody>
      </p:sp>
      <p:cxnSp>
        <p:nvCxnSpPr>
          <p:cNvPr id="355" name="Google Shape;355;g3ab381a0c47_0_131"/>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356" name="Google Shape;356;g3ab381a0c47_0_131"/>
          <p:cNvGrpSpPr/>
          <p:nvPr/>
        </p:nvGrpSpPr>
        <p:grpSpPr>
          <a:xfrm>
            <a:off x="641577" y="1042833"/>
            <a:ext cx="314106" cy="141668"/>
            <a:chOff x="3513362" y="809644"/>
            <a:chExt cx="625959" cy="282319"/>
          </a:xfrm>
        </p:grpSpPr>
        <p:grpSp>
          <p:nvGrpSpPr>
            <p:cNvPr id="357" name="Google Shape;357;g3ab381a0c47_0_131"/>
            <p:cNvGrpSpPr/>
            <p:nvPr/>
          </p:nvGrpSpPr>
          <p:grpSpPr>
            <a:xfrm>
              <a:off x="3885521" y="809644"/>
              <a:ext cx="253800" cy="282319"/>
              <a:chOff x="3885521" y="809644"/>
              <a:chExt cx="253800" cy="282319"/>
            </a:xfrm>
          </p:grpSpPr>
          <p:sp>
            <p:nvSpPr>
              <p:cNvPr id="358" name="Google Shape;358;g3ab381a0c47_0_131"/>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 name="Google Shape;359;g3ab381a0c47_0_131"/>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60" name="Google Shape;360;g3ab381a0c47_0_131"/>
            <p:cNvGrpSpPr/>
            <p:nvPr/>
          </p:nvGrpSpPr>
          <p:grpSpPr>
            <a:xfrm>
              <a:off x="3699441" y="809644"/>
              <a:ext cx="253800" cy="282319"/>
              <a:chOff x="3885521" y="809644"/>
              <a:chExt cx="253800" cy="282319"/>
            </a:xfrm>
          </p:grpSpPr>
          <p:sp>
            <p:nvSpPr>
              <p:cNvPr id="361" name="Google Shape;361;g3ab381a0c47_0_131"/>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 name="Google Shape;362;g3ab381a0c47_0_131"/>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63" name="Google Shape;363;g3ab381a0c47_0_131"/>
            <p:cNvGrpSpPr/>
            <p:nvPr/>
          </p:nvGrpSpPr>
          <p:grpSpPr>
            <a:xfrm>
              <a:off x="3513362" y="809644"/>
              <a:ext cx="253800" cy="282319"/>
              <a:chOff x="3885521" y="809644"/>
              <a:chExt cx="253800" cy="282319"/>
            </a:xfrm>
          </p:grpSpPr>
          <p:sp>
            <p:nvSpPr>
              <p:cNvPr id="364" name="Google Shape;364;g3ab381a0c47_0_131"/>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 name="Google Shape;365;g3ab381a0c47_0_131"/>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pic>
        <p:nvPicPr>
          <p:cNvPr id="366" name="Google Shape;366;g3ab381a0c47_0_131" title="rl_001_concept.png"/>
          <p:cNvPicPr preferRelativeResize="0"/>
          <p:nvPr/>
        </p:nvPicPr>
        <p:blipFill>
          <a:blip r:embed="rId3">
            <a:alphaModFix/>
          </a:blip>
          <a:stretch>
            <a:fillRect/>
          </a:stretch>
        </p:blipFill>
        <p:spPr>
          <a:xfrm>
            <a:off x="559075" y="2204725"/>
            <a:ext cx="5610601" cy="3740401"/>
          </a:xfrm>
          <a:prstGeom prst="rect">
            <a:avLst/>
          </a:prstGeom>
          <a:noFill/>
          <a:ln>
            <a:noFill/>
          </a:ln>
        </p:spPr>
      </p:pic>
      <p:sp>
        <p:nvSpPr>
          <p:cNvPr id="367" name="Google Shape;367;g3ab381a0c47_0_131"/>
          <p:cNvSpPr/>
          <p:nvPr/>
        </p:nvSpPr>
        <p:spPr>
          <a:xfrm>
            <a:off x="6169675" y="2878200"/>
            <a:ext cx="5376900" cy="476700"/>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b="1">
                <a:solidFill>
                  <a:srgbClr val="0F172A"/>
                </a:solidFill>
                <a:latin typeface="+mn-ea"/>
                <a:ea typeface="+mn-ea"/>
                <a:cs typeface="Calibri"/>
                <a:sym typeface="Calibri"/>
              </a:rPr>
              <a:t>탐험 비율 파라미터</a:t>
            </a:r>
            <a:endParaRPr b="1" i="0" u="none" strike="noStrike" cap="none">
              <a:solidFill>
                <a:srgbClr val="0F172A"/>
              </a:solidFill>
              <a:latin typeface="+mn-ea"/>
              <a:ea typeface="+mn-ea"/>
              <a:cs typeface="Calibri"/>
              <a:sym typeface="Calibri"/>
            </a:endParaRPr>
          </a:p>
        </p:txBody>
      </p:sp>
      <p:sp>
        <p:nvSpPr>
          <p:cNvPr id="372" name="Google Shape;372;g3ab381a0c47_0_131"/>
          <p:cNvSpPr/>
          <p:nvPr/>
        </p:nvSpPr>
        <p:spPr>
          <a:xfrm>
            <a:off x="6224989" y="2931900"/>
            <a:ext cx="1475100" cy="369300"/>
          </a:xfrm>
          <a:prstGeom prst="roundRect">
            <a:avLst>
              <a:gd name="adj" fmla="val 50000"/>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lt1"/>
                </a:solidFill>
                <a:latin typeface="+mn-ea"/>
                <a:ea typeface="+mn-ea"/>
                <a:cs typeface="Calibri"/>
                <a:sym typeface="Calibri"/>
              </a:rPr>
              <a:t>Epsilon</a:t>
            </a:r>
            <a:endParaRPr sz="1600" b="1" i="0" u="none" strike="noStrike" cap="none" dirty="0">
              <a:solidFill>
                <a:schemeClr val="lt1"/>
              </a:solidFill>
              <a:latin typeface="+mn-ea"/>
              <a:ea typeface="+mn-ea"/>
              <a:cs typeface="Calibri"/>
              <a:sym typeface="Calibri"/>
            </a:endParaRPr>
          </a:p>
        </p:txBody>
      </p:sp>
      <p:sp>
        <p:nvSpPr>
          <p:cNvPr id="373" name="Google Shape;373;g3ab381a0c47_0_131"/>
          <p:cNvSpPr/>
          <p:nvPr/>
        </p:nvSpPr>
        <p:spPr>
          <a:xfrm>
            <a:off x="6169675" y="2275650"/>
            <a:ext cx="5376900" cy="476700"/>
          </a:xfrm>
          <a:prstGeom prst="roundRect">
            <a:avLst>
              <a:gd name="adj" fmla="val 50000"/>
            </a:avLst>
          </a:prstGeom>
          <a:solidFill>
            <a:srgbClr val="CBD5E1"/>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b="1" dirty="0">
                <a:solidFill>
                  <a:srgbClr val="0F172A"/>
                </a:solidFill>
                <a:latin typeface="+mn-ea"/>
                <a:ea typeface="+mn-ea"/>
                <a:cs typeface="Calibri"/>
                <a:sym typeface="Calibri"/>
              </a:rPr>
              <a:t>각 </a:t>
            </a:r>
            <a:r>
              <a:rPr lang="en-US" b="1" dirty="0" err="1">
                <a:solidFill>
                  <a:srgbClr val="0F172A"/>
                </a:solidFill>
                <a:latin typeface="+mn-ea"/>
                <a:ea typeface="+mn-ea"/>
                <a:cs typeface="Calibri"/>
                <a:sym typeface="Calibri"/>
              </a:rPr>
              <a:t>행동의</a:t>
            </a:r>
            <a:r>
              <a:rPr lang="en-US" b="1" dirty="0">
                <a:solidFill>
                  <a:srgbClr val="0F172A"/>
                </a:solidFill>
                <a:latin typeface="+mn-ea"/>
                <a:ea typeface="+mn-ea"/>
                <a:cs typeface="Calibri"/>
                <a:sym typeface="Calibri"/>
              </a:rPr>
              <a:t> </a:t>
            </a:r>
            <a:r>
              <a:rPr lang="en-US" b="1" dirty="0" err="1">
                <a:solidFill>
                  <a:srgbClr val="0F172A"/>
                </a:solidFill>
                <a:latin typeface="+mn-ea"/>
                <a:ea typeface="+mn-ea"/>
                <a:cs typeface="Calibri"/>
                <a:sym typeface="Calibri"/>
              </a:rPr>
              <a:t>누적</a:t>
            </a:r>
            <a:r>
              <a:rPr lang="en-US" b="1" dirty="0">
                <a:solidFill>
                  <a:srgbClr val="0F172A"/>
                </a:solidFill>
                <a:latin typeface="+mn-ea"/>
                <a:ea typeface="+mn-ea"/>
                <a:cs typeface="Calibri"/>
                <a:sym typeface="Calibri"/>
              </a:rPr>
              <a:t> </a:t>
            </a:r>
            <a:r>
              <a:rPr lang="en-US" b="1" dirty="0" err="1">
                <a:solidFill>
                  <a:srgbClr val="0F172A"/>
                </a:solidFill>
                <a:latin typeface="+mn-ea"/>
                <a:ea typeface="+mn-ea"/>
                <a:cs typeface="Calibri"/>
                <a:sym typeface="Calibri"/>
              </a:rPr>
              <a:t>보상</a:t>
            </a:r>
            <a:r>
              <a:rPr lang="en-US" b="1" dirty="0">
                <a:solidFill>
                  <a:srgbClr val="0F172A"/>
                </a:solidFill>
                <a:latin typeface="+mn-ea"/>
                <a:ea typeface="+mn-ea"/>
                <a:cs typeface="Calibri"/>
                <a:sym typeface="Calibri"/>
              </a:rPr>
              <a:t> </a:t>
            </a:r>
            <a:r>
              <a:rPr lang="en-US" b="1" dirty="0" err="1">
                <a:solidFill>
                  <a:srgbClr val="0F172A"/>
                </a:solidFill>
                <a:latin typeface="+mn-ea"/>
                <a:ea typeface="+mn-ea"/>
                <a:cs typeface="Calibri"/>
                <a:sym typeface="Calibri"/>
              </a:rPr>
              <a:t>기대값</a:t>
            </a:r>
            <a:r>
              <a:rPr lang="en-US" b="1" dirty="0">
                <a:solidFill>
                  <a:srgbClr val="0F172A"/>
                </a:solidFill>
                <a:latin typeface="+mn-ea"/>
                <a:ea typeface="+mn-ea"/>
                <a:cs typeface="Calibri"/>
                <a:sym typeface="Calibri"/>
              </a:rPr>
              <a:t> (</a:t>
            </a:r>
            <a:r>
              <a:rPr lang="en-US" b="1" dirty="0" err="1">
                <a:solidFill>
                  <a:srgbClr val="0F172A"/>
                </a:solidFill>
                <a:latin typeface="+mn-ea"/>
                <a:ea typeface="+mn-ea"/>
                <a:cs typeface="Calibri"/>
                <a:sym typeface="Calibri"/>
              </a:rPr>
              <a:t>점수</a:t>
            </a:r>
            <a:r>
              <a:rPr lang="en-US" b="1" dirty="0">
                <a:solidFill>
                  <a:srgbClr val="0F172A"/>
                </a:solidFill>
                <a:latin typeface="+mn-ea"/>
                <a:ea typeface="+mn-ea"/>
                <a:cs typeface="Calibri"/>
                <a:sym typeface="Calibri"/>
              </a:rPr>
              <a:t>)</a:t>
            </a:r>
            <a:endParaRPr b="1" i="0" u="none" strike="noStrike" cap="none" dirty="0">
              <a:solidFill>
                <a:srgbClr val="0F172A"/>
              </a:solidFill>
              <a:latin typeface="+mn-ea"/>
              <a:ea typeface="+mn-ea"/>
              <a:cs typeface="Calibri"/>
              <a:sym typeface="Calibri"/>
            </a:endParaRPr>
          </a:p>
        </p:txBody>
      </p:sp>
      <p:sp>
        <p:nvSpPr>
          <p:cNvPr id="374" name="Google Shape;374;g3ab381a0c47_0_131"/>
          <p:cNvSpPr/>
          <p:nvPr/>
        </p:nvSpPr>
        <p:spPr>
          <a:xfrm>
            <a:off x="6224989" y="2329350"/>
            <a:ext cx="1475100" cy="369300"/>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lt1"/>
                </a:solidFill>
                <a:latin typeface="+mn-ea"/>
                <a:ea typeface="+mn-ea"/>
                <a:cs typeface="Calibri"/>
                <a:sym typeface="Calibri"/>
              </a:rPr>
              <a:t>Q</a:t>
            </a:r>
            <a:endParaRPr sz="1600" b="1" i="0" u="none" strike="noStrike" cap="none">
              <a:solidFill>
                <a:schemeClr val="lt1"/>
              </a:solidFill>
              <a:latin typeface="+mn-ea"/>
              <a:ea typeface="+mn-ea"/>
              <a:cs typeface="Calibri"/>
              <a:sym typeface="Calibri"/>
            </a:endParaRPr>
          </a:p>
        </p:txBody>
      </p:sp>
      <p:sp>
        <p:nvSpPr>
          <p:cNvPr id="351" name="Google Shape;351;g3ab381a0c47_0_131"/>
          <p:cNvSpPr/>
          <p:nvPr/>
        </p:nvSpPr>
        <p:spPr>
          <a:xfrm>
            <a:off x="6465625" y="4168707"/>
            <a:ext cx="4947900" cy="368273"/>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b="1" dirty="0">
                <a:solidFill>
                  <a:srgbClr val="0F172A"/>
                </a:solidFill>
                <a:latin typeface="+mn-ea"/>
                <a:ea typeface="+mn-ea"/>
                <a:cs typeface="Calibri"/>
                <a:sym typeface="Calibri"/>
              </a:rPr>
              <a:t>DNN + Q Learning</a:t>
            </a:r>
            <a:endParaRPr b="1" i="0" u="none" strike="noStrike" cap="none" dirty="0">
              <a:solidFill>
                <a:srgbClr val="0F172A"/>
              </a:solidFill>
              <a:latin typeface="+mn-ea"/>
              <a:ea typeface="+mn-ea"/>
              <a:cs typeface="Calibri"/>
              <a:sym typeface="Calibri"/>
            </a:endParaRPr>
          </a:p>
        </p:txBody>
      </p:sp>
      <p:sp>
        <p:nvSpPr>
          <p:cNvPr id="375" name="Google Shape;375;g3ab381a0c47_0_131"/>
          <p:cNvSpPr/>
          <p:nvPr/>
        </p:nvSpPr>
        <p:spPr>
          <a:xfrm>
            <a:off x="6465614" y="4170675"/>
            <a:ext cx="1475100" cy="369300"/>
          </a:xfrm>
          <a:prstGeom prst="roundRect">
            <a:avLst>
              <a:gd name="adj" fmla="val 50000"/>
            </a:avLst>
          </a:prstGeom>
          <a:solidFill>
            <a:srgbClr val="0F172A"/>
          </a:solidFill>
          <a:ln w="38100">
            <a:solidFill>
              <a:srgbClr val="0F172A"/>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lt1"/>
                </a:solidFill>
                <a:latin typeface="+mn-ea"/>
                <a:ea typeface="+mn-ea"/>
                <a:cs typeface="Calibri"/>
                <a:sym typeface="Calibri"/>
              </a:rPr>
              <a:t>DQN</a:t>
            </a:r>
            <a:endParaRPr sz="1600" b="1" i="0" u="none" strike="noStrike" cap="none" dirty="0">
              <a:solidFill>
                <a:schemeClr val="lt1"/>
              </a:solidFill>
              <a:latin typeface="+mn-ea"/>
              <a:ea typeface="+mn-ea"/>
              <a:cs typeface="Calibri"/>
              <a:sym typeface="Calibri"/>
            </a:endParaRPr>
          </a:p>
        </p:txBody>
      </p:sp>
      <p:pic>
        <p:nvPicPr>
          <p:cNvPr id="376" name="Google Shape;376;g3ab381a0c47_0_131" descr="Google DeepMind created an artificial intelligence program using deep reinforcement learning that plays Atari games and improves itself to a superhuman level. It is capable of playing many Atari games and uses a combination of deep artificial neural networks and reinforcement learning. After presenting their initial results with the algorithm, Google almost immediately acquired the company for several hundred million dollars, hence the name Google DeepMind. Please enjoy the footage and let me know if you have any questions regarding deep learning!&#10;&#10;______________________&#10;&#10;Recommended for you:&#10;1. How DeepMind's AlphaGo Defeated Lee Sedol - https://www.youtube.com/watch?v=a-ovvd_ZrmA&amp;index=58&amp;list=PLujxSBD-JXgnqDD1n-V30pKtp6Q886x7e&#10;2. How DeepMind Conquered Go With Deep Learning (AlphaGo) - https://www.youtube.com/watch?v=IFmj5M5Q5jg&amp;index=42&amp;list=PLujxSBD-JXgnqDD1n-V30pKtp6Q886x7e&#10;3. Google DeepMind's Deep Q-Learning &amp; Superhuman Atari Gameplays - &#10;https://www.youtube.com/watch?v=Ih8EfvOzBOY&amp;index=14&amp;list=PLujxSBD-JXgnqDD1n-V30pKtp6Q886x7e&#10;&#10;Subscribe if you would like to see more content like this: http://www.youtube.com/subscription_center?add_user=keeroyz&#10;&#10;- Original DeepMind code: https://sites.google.com/a/deepmind.com/dqn/&#10;&#10;- Ilya Kuzovkin's fork with visualization:&#10;https://github.com/kuz/DeepMind-Atari-Deep-Q-Learner&#10;&#10;- This patch fixes the visualization when reloading a pre-trained network. The window will appear after the first evaluation batch is done (typically a few minutes):&#10;http://cg.tuwien.ac.at/~zsolnai/wp/wp-content/uploads/2015/03/train_agent.patch&#10;&#10;- This configuration file will run Ilya Kuzovkin's version with less than 1GB of VRAM:&#10;http://cg.tuwien.ac.at/~zsolnai/wp/wp-content/uploads/2015/03/run_gpu&#10;&#10;- The original Nature paper on this deep learning technique is available here:&#10;http://www.nature.com/nature/journal/v518/n7540/full/nature14236.html&#10;&#10;- And some mirrors that are not behind a paywall:&#10;http://www.cs.swarthmore.edu/~meeden/cs63/s15/nature15b.pdf&#10;http://diyhpl.us/~nmz787/pdf/Human-level_control_through_deep_reinforcement_learning.pdf&#10;&#10;Web → https://cg.tuwien.ac.at/~zsolnai/&#10;Twitter → https://twitter.com/karoly_zsolnai" title="Google DeepMind's Deep Q-learning playing Atari Breakout!">
            <a:hlinkClick r:id="rId4"/>
          </p:cNvPr>
          <p:cNvPicPr preferRelativeResize="0"/>
          <p:nvPr/>
        </p:nvPicPr>
        <p:blipFill>
          <a:blip r:embed="rId5">
            <a:alphaModFix/>
          </a:blip>
          <a:stretch>
            <a:fillRect/>
          </a:stretch>
        </p:blipFill>
        <p:spPr>
          <a:xfrm>
            <a:off x="675925" y="3027722"/>
            <a:ext cx="5376900" cy="3024506"/>
          </a:xfrm>
          <a:prstGeom prst="rect">
            <a:avLst/>
          </a:prstGeom>
          <a:noFill/>
          <a:ln>
            <a:noFill/>
          </a:ln>
        </p:spPr>
      </p:pic>
      <p:sp>
        <p:nvSpPr>
          <p:cNvPr id="348" name="Google Shape;348;g3ab381a0c47_0_131"/>
          <p:cNvSpPr/>
          <p:nvPr/>
        </p:nvSpPr>
        <p:spPr>
          <a:xfrm>
            <a:off x="6465625" y="4651706"/>
            <a:ext cx="4947900" cy="361017"/>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b="1" dirty="0" err="1">
                <a:solidFill>
                  <a:srgbClr val="0F172A"/>
                </a:solidFill>
                <a:latin typeface="+mn-ea"/>
                <a:ea typeface="+mn-ea"/>
                <a:cs typeface="Calibri"/>
                <a:sym typeface="Calibri"/>
              </a:rPr>
              <a:t>선택과</a:t>
            </a:r>
            <a:r>
              <a:rPr lang="en-US" b="1" dirty="0">
                <a:solidFill>
                  <a:srgbClr val="0F172A"/>
                </a:solidFill>
                <a:latin typeface="+mn-ea"/>
                <a:ea typeface="+mn-ea"/>
                <a:cs typeface="Calibri"/>
                <a:sym typeface="Calibri"/>
              </a:rPr>
              <a:t> </a:t>
            </a:r>
            <a:r>
              <a:rPr lang="en-US" b="1" dirty="0" err="1">
                <a:solidFill>
                  <a:srgbClr val="0F172A"/>
                </a:solidFill>
                <a:latin typeface="+mn-ea"/>
                <a:ea typeface="+mn-ea"/>
                <a:cs typeface="Calibri"/>
                <a:sym typeface="Calibri"/>
              </a:rPr>
              <a:t>평가</a:t>
            </a:r>
            <a:r>
              <a:rPr lang="en-US" b="1" dirty="0">
                <a:solidFill>
                  <a:srgbClr val="0F172A"/>
                </a:solidFill>
                <a:latin typeface="+mn-ea"/>
                <a:ea typeface="+mn-ea"/>
                <a:cs typeface="Calibri"/>
                <a:sym typeface="Calibri"/>
              </a:rPr>
              <a:t> </a:t>
            </a:r>
            <a:r>
              <a:rPr lang="en-US" b="1" dirty="0" err="1">
                <a:solidFill>
                  <a:srgbClr val="0F172A"/>
                </a:solidFill>
                <a:latin typeface="+mn-ea"/>
                <a:ea typeface="+mn-ea"/>
                <a:cs typeface="Calibri"/>
                <a:sym typeface="Calibri"/>
              </a:rPr>
              <a:t>분리</a:t>
            </a:r>
            <a:endParaRPr b="1" i="0" u="none" strike="noStrike" cap="none" dirty="0">
              <a:solidFill>
                <a:srgbClr val="0F172A"/>
              </a:solidFill>
              <a:latin typeface="+mn-ea"/>
              <a:ea typeface="+mn-ea"/>
              <a:cs typeface="Calibri"/>
              <a:sym typeface="Calibri"/>
            </a:endParaRPr>
          </a:p>
        </p:txBody>
      </p:sp>
      <p:sp>
        <p:nvSpPr>
          <p:cNvPr id="377" name="Google Shape;377;g3ab381a0c47_0_131"/>
          <p:cNvSpPr/>
          <p:nvPr/>
        </p:nvSpPr>
        <p:spPr>
          <a:xfrm>
            <a:off x="6465614" y="4647514"/>
            <a:ext cx="1475100" cy="369300"/>
          </a:xfrm>
          <a:prstGeom prst="roundRect">
            <a:avLst>
              <a:gd name="adj" fmla="val 50000"/>
            </a:avLst>
          </a:prstGeom>
          <a:solidFill>
            <a:srgbClr val="0F172A"/>
          </a:solidFill>
          <a:ln w="38100">
            <a:solidFill>
              <a:srgbClr val="0F172A"/>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lt1"/>
                </a:solidFill>
                <a:latin typeface="+mn-ea"/>
                <a:ea typeface="+mn-ea"/>
                <a:cs typeface="Calibri"/>
                <a:sym typeface="Calibri"/>
              </a:rPr>
              <a:t>DDQN</a:t>
            </a:r>
            <a:endParaRPr sz="1600" b="1" i="0" u="none" strike="noStrike" cap="none" dirty="0">
              <a:solidFill>
                <a:schemeClr val="lt1"/>
              </a:solidFill>
              <a:latin typeface="+mn-ea"/>
              <a:ea typeface="+mn-ea"/>
              <a:cs typeface="Calibri"/>
              <a:sym typeface="Calibri"/>
            </a:endParaRPr>
          </a:p>
        </p:txBody>
      </p:sp>
      <p:sp>
        <p:nvSpPr>
          <p:cNvPr id="349" name="Google Shape;349;g3ab381a0c47_0_131"/>
          <p:cNvSpPr/>
          <p:nvPr/>
        </p:nvSpPr>
        <p:spPr>
          <a:xfrm>
            <a:off x="6465625" y="5124353"/>
            <a:ext cx="4947900" cy="375676"/>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200" b="1" dirty="0">
                <a:solidFill>
                  <a:srgbClr val="0F172A"/>
                </a:solidFill>
                <a:latin typeface="+mn-ea"/>
                <a:ea typeface="+mn-ea"/>
                <a:cs typeface="Calibri"/>
                <a:sym typeface="Calibri"/>
              </a:rPr>
              <a:t>Replay Buffer / Prioritized Experience Replay</a:t>
            </a:r>
            <a:endParaRPr sz="1200" b="1" i="0" u="none" strike="noStrike" cap="none" dirty="0">
              <a:solidFill>
                <a:srgbClr val="0F172A"/>
              </a:solidFill>
              <a:latin typeface="+mn-ea"/>
              <a:ea typeface="+mn-ea"/>
              <a:cs typeface="Calibri"/>
              <a:sym typeface="Calibri"/>
            </a:endParaRPr>
          </a:p>
        </p:txBody>
      </p:sp>
      <p:sp>
        <p:nvSpPr>
          <p:cNvPr id="378" name="Google Shape;378;g3ab381a0c47_0_131"/>
          <p:cNvSpPr/>
          <p:nvPr/>
        </p:nvSpPr>
        <p:spPr>
          <a:xfrm>
            <a:off x="6465614" y="5132241"/>
            <a:ext cx="1475100" cy="369300"/>
          </a:xfrm>
          <a:prstGeom prst="roundRect">
            <a:avLst>
              <a:gd name="adj" fmla="val 50000"/>
            </a:avLst>
          </a:prstGeom>
          <a:solidFill>
            <a:srgbClr val="0F172A"/>
          </a:solidFill>
          <a:ln w="38100">
            <a:solidFill>
              <a:srgbClr val="0F172A"/>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lt1"/>
                </a:solidFill>
                <a:latin typeface="+mn-ea"/>
                <a:ea typeface="+mn-ea"/>
                <a:cs typeface="Calibri"/>
                <a:sym typeface="Calibri"/>
              </a:rPr>
              <a:t>PER</a:t>
            </a:r>
            <a:endParaRPr sz="1600" b="1" i="0" u="none" strike="noStrike" cap="none">
              <a:solidFill>
                <a:schemeClr val="lt1"/>
              </a:solidFill>
              <a:latin typeface="+mn-ea"/>
              <a:ea typeface="+mn-ea"/>
              <a:cs typeface="Calibri"/>
              <a:sym typeface="Calibri"/>
            </a:endParaRPr>
          </a:p>
        </p:txBody>
      </p:sp>
      <p:sp>
        <p:nvSpPr>
          <p:cNvPr id="350" name="Google Shape;350;g3ab381a0c47_0_131"/>
          <p:cNvSpPr/>
          <p:nvPr/>
        </p:nvSpPr>
        <p:spPr>
          <a:xfrm>
            <a:off x="6465625" y="5609080"/>
            <a:ext cx="4947900" cy="364627"/>
          </a:xfrm>
          <a:prstGeom prst="roundRect">
            <a:avLst>
              <a:gd name="adj" fmla="val 50000"/>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200" b="1" dirty="0">
                <a:solidFill>
                  <a:srgbClr val="0F172A"/>
                </a:solidFill>
                <a:latin typeface="+mn-ea"/>
                <a:ea typeface="+mn-ea"/>
                <a:cs typeface="Calibri"/>
                <a:sym typeface="Calibri"/>
              </a:rPr>
              <a:t>Policy-Based / Proximal Policy Optimization</a:t>
            </a:r>
            <a:endParaRPr sz="1200" b="1" i="0" u="none" strike="noStrike" cap="none" dirty="0">
              <a:solidFill>
                <a:srgbClr val="0F172A"/>
              </a:solidFill>
              <a:latin typeface="+mn-ea"/>
              <a:ea typeface="+mn-ea"/>
              <a:cs typeface="Calibri"/>
              <a:sym typeface="Calibri"/>
            </a:endParaRPr>
          </a:p>
        </p:txBody>
      </p:sp>
      <p:sp>
        <p:nvSpPr>
          <p:cNvPr id="379" name="Google Shape;379;g3ab381a0c47_0_131"/>
          <p:cNvSpPr/>
          <p:nvPr/>
        </p:nvSpPr>
        <p:spPr>
          <a:xfrm>
            <a:off x="6465614" y="5611275"/>
            <a:ext cx="1475100" cy="369300"/>
          </a:xfrm>
          <a:prstGeom prst="roundRect">
            <a:avLst>
              <a:gd name="adj" fmla="val 50000"/>
            </a:avLst>
          </a:prstGeom>
          <a:solidFill>
            <a:srgbClr val="0F172A"/>
          </a:solidFill>
          <a:ln w="38100">
            <a:solidFill>
              <a:srgbClr val="0F172A"/>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lt1"/>
                </a:solidFill>
                <a:latin typeface="+mn-ea"/>
                <a:ea typeface="+mn-ea"/>
                <a:cs typeface="Calibri"/>
                <a:sym typeface="Calibri"/>
              </a:rPr>
              <a:t>PPO</a:t>
            </a:r>
            <a:endParaRPr sz="1600" b="1" i="0" u="none" strike="noStrike" cap="none">
              <a:solidFill>
                <a:schemeClr val="lt1"/>
              </a:solidFill>
              <a:latin typeface="+mn-ea"/>
              <a:ea typeface="+mn-ea"/>
              <a:cs typeface="Calibri"/>
              <a:sym typeface="Calibri"/>
            </a:endParaRPr>
          </a:p>
        </p:txBody>
      </p:sp>
      <p:sp>
        <p:nvSpPr>
          <p:cNvPr id="31" name="직사각형 30"/>
          <p:cNvSpPr/>
          <p:nvPr/>
        </p:nvSpPr>
        <p:spPr>
          <a:xfrm>
            <a:off x="180000" y="6300000"/>
            <a:ext cx="720000" cy="360000"/>
          </a:xfrm>
          <a:prstGeom prst="rect">
            <a:avLst/>
          </a:prstGeom>
          <a:blipFill dpi="0" rotWithShape="1">
            <a:blip r:embed="rId6">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4"/>
                                        </p:tgtEl>
                                        <p:attrNameLst>
                                          <p:attrName>style.visibility</p:attrName>
                                        </p:attrNameLst>
                                      </p:cBhvr>
                                      <p:to>
                                        <p:strVal val="visible"/>
                                      </p:to>
                                    </p:set>
                                    <p:animEffect transition="in" filter="fade">
                                      <p:cBhvr>
                                        <p:cTn id="10" dur="500"/>
                                        <p:tgtEl>
                                          <p:spTgt spid="3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2"/>
                                        </p:tgtEl>
                                        <p:attrNameLst>
                                          <p:attrName>style.visibility</p:attrName>
                                        </p:attrNameLst>
                                      </p:cBhvr>
                                      <p:to>
                                        <p:strVal val="visible"/>
                                      </p:to>
                                    </p:set>
                                    <p:animEffect transition="in" filter="fade">
                                      <p:cBhvr>
                                        <p:cTn id="13" dur="500"/>
                                        <p:tgtEl>
                                          <p:spTgt spid="37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51"/>
                                        </p:tgtEl>
                                        <p:attrNameLst>
                                          <p:attrName>style.visibility</p:attrName>
                                        </p:attrNameLst>
                                      </p:cBhvr>
                                      <p:to>
                                        <p:strVal val="visible"/>
                                      </p:to>
                                    </p:set>
                                    <p:animEffect transition="in" filter="wipe(left)">
                                      <p:cBhvr>
                                        <p:cTn id="18" dur="500"/>
                                        <p:tgtEl>
                                          <p:spTgt spid="35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73"/>
                                        </p:tgtEl>
                                        <p:attrNameLst>
                                          <p:attrName>style.visibility</p:attrName>
                                        </p:attrNameLst>
                                      </p:cBhvr>
                                      <p:to>
                                        <p:strVal val="visible"/>
                                      </p:to>
                                    </p:set>
                                    <p:animEffect transition="in" filter="wipe(left)">
                                      <p:cBhvr>
                                        <p:cTn id="21" dur="500"/>
                                        <p:tgtEl>
                                          <p:spTgt spid="37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67"/>
                                        </p:tgtEl>
                                        <p:attrNameLst>
                                          <p:attrName>style.visibility</p:attrName>
                                        </p:attrNameLst>
                                      </p:cBhvr>
                                      <p:to>
                                        <p:strVal val="visible"/>
                                      </p:to>
                                    </p:set>
                                    <p:animEffect transition="in" filter="wipe(left)">
                                      <p:cBhvr>
                                        <p:cTn id="24" dur="500"/>
                                        <p:tgtEl>
                                          <p:spTgt spid="36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76"/>
                                        </p:tgtEl>
                                        <p:attrNameLst>
                                          <p:attrName>style.visibility</p:attrName>
                                        </p:attrNameLst>
                                      </p:cBhvr>
                                      <p:to>
                                        <p:strVal val="visible"/>
                                      </p:to>
                                    </p:set>
                                    <p:animEffect transition="in" filter="fade">
                                      <p:cBhvr>
                                        <p:cTn id="29" dur="500"/>
                                        <p:tgtEl>
                                          <p:spTgt spid="37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77"/>
                                        </p:tgtEl>
                                        <p:attrNameLst>
                                          <p:attrName>style.visibility</p:attrName>
                                        </p:attrNameLst>
                                      </p:cBhvr>
                                      <p:to>
                                        <p:strVal val="visible"/>
                                      </p:to>
                                    </p:set>
                                    <p:animEffect transition="in" filter="fade">
                                      <p:cBhvr>
                                        <p:cTn id="34" dur="500"/>
                                        <p:tgtEl>
                                          <p:spTgt spid="37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8"/>
                                        </p:tgtEl>
                                        <p:attrNameLst>
                                          <p:attrName>style.visibility</p:attrName>
                                        </p:attrNameLst>
                                      </p:cBhvr>
                                      <p:to>
                                        <p:strVal val="visible"/>
                                      </p:to>
                                    </p:set>
                                    <p:animEffect transition="in" filter="fade">
                                      <p:cBhvr>
                                        <p:cTn id="37" dur="500"/>
                                        <p:tgtEl>
                                          <p:spTgt spid="37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500"/>
                                        <p:tgtEl>
                                          <p:spTgt spid="379"/>
                                        </p:tgtEl>
                                      </p:cBhvr>
                                    </p:animEffect>
                                  </p:childTnLst>
                                </p:cTn>
                              </p:par>
                              <p:par>
                                <p:cTn id="41" presetID="10" presetClass="exit" presetSubtype="0" fill="hold" nodeType="withEffect">
                                  <p:stCondLst>
                                    <p:cond delay="0"/>
                                  </p:stCondLst>
                                  <p:childTnLst>
                                    <p:animEffect transition="out" filter="fade">
                                      <p:cBhvr>
                                        <p:cTn id="42" dur="500"/>
                                        <p:tgtEl>
                                          <p:spTgt spid="376"/>
                                        </p:tgtEl>
                                      </p:cBhvr>
                                    </p:animEffect>
                                    <p:set>
                                      <p:cBhvr>
                                        <p:cTn id="43" dur="1" fill="hold">
                                          <p:stCondLst>
                                            <p:cond delay="499"/>
                                          </p:stCondLst>
                                        </p:cTn>
                                        <p:tgtEl>
                                          <p:spTgt spid="376"/>
                                        </p:tgtEl>
                                        <p:attrNameLst>
                                          <p:attrName>style.visibility</p:attrName>
                                        </p:attrNameLst>
                                      </p:cBhvr>
                                      <p:to>
                                        <p:strVal val="hidden"/>
                                      </p:to>
                                    </p:set>
                                  </p:childTnLst>
                                </p:cTn>
                              </p:par>
                            </p:childTnLst>
                          </p:cTn>
                        </p:par>
                        <p:par>
                          <p:cTn id="44" fill="hold">
                            <p:stCondLst>
                              <p:cond delay="500"/>
                            </p:stCondLst>
                            <p:childTnLst>
                              <p:par>
                                <p:cTn id="45" presetID="22" presetClass="entr" presetSubtype="8" fill="hold" grpId="0" nodeType="afterEffect">
                                  <p:stCondLst>
                                    <p:cond delay="1000"/>
                                  </p:stCondLst>
                                  <p:childTnLst>
                                    <p:set>
                                      <p:cBhvr>
                                        <p:cTn id="46" dur="1" fill="hold">
                                          <p:stCondLst>
                                            <p:cond delay="0"/>
                                          </p:stCondLst>
                                        </p:cTn>
                                        <p:tgtEl>
                                          <p:spTgt spid="348"/>
                                        </p:tgtEl>
                                        <p:attrNameLst>
                                          <p:attrName>style.visibility</p:attrName>
                                        </p:attrNameLst>
                                      </p:cBhvr>
                                      <p:to>
                                        <p:strVal val="visible"/>
                                      </p:to>
                                    </p:set>
                                    <p:animEffect transition="in" filter="wipe(left)">
                                      <p:cBhvr>
                                        <p:cTn id="47" dur="500"/>
                                        <p:tgtEl>
                                          <p:spTgt spid="348"/>
                                        </p:tgtEl>
                                      </p:cBhvr>
                                    </p:animEffect>
                                  </p:childTnLst>
                                </p:cTn>
                              </p:par>
                              <p:par>
                                <p:cTn id="48" presetID="22" presetClass="entr" presetSubtype="8" fill="hold" grpId="0" nodeType="withEffect">
                                  <p:stCondLst>
                                    <p:cond delay="1000"/>
                                  </p:stCondLst>
                                  <p:childTnLst>
                                    <p:set>
                                      <p:cBhvr>
                                        <p:cTn id="49" dur="1" fill="hold">
                                          <p:stCondLst>
                                            <p:cond delay="0"/>
                                          </p:stCondLst>
                                        </p:cTn>
                                        <p:tgtEl>
                                          <p:spTgt spid="349"/>
                                        </p:tgtEl>
                                        <p:attrNameLst>
                                          <p:attrName>style.visibility</p:attrName>
                                        </p:attrNameLst>
                                      </p:cBhvr>
                                      <p:to>
                                        <p:strVal val="visible"/>
                                      </p:to>
                                    </p:set>
                                    <p:animEffect transition="in" filter="wipe(left)">
                                      <p:cBhvr>
                                        <p:cTn id="50" dur="500"/>
                                        <p:tgtEl>
                                          <p:spTgt spid="349"/>
                                        </p:tgtEl>
                                      </p:cBhvr>
                                    </p:animEffect>
                                  </p:childTnLst>
                                </p:cTn>
                              </p:par>
                              <p:par>
                                <p:cTn id="51" presetID="22" presetClass="entr" presetSubtype="8" fill="hold" grpId="0" nodeType="withEffect">
                                  <p:stCondLst>
                                    <p:cond delay="1000"/>
                                  </p:stCondLst>
                                  <p:childTnLst>
                                    <p:set>
                                      <p:cBhvr>
                                        <p:cTn id="52" dur="1" fill="hold">
                                          <p:stCondLst>
                                            <p:cond delay="0"/>
                                          </p:stCondLst>
                                        </p:cTn>
                                        <p:tgtEl>
                                          <p:spTgt spid="350"/>
                                        </p:tgtEl>
                                        <p:attrNameLst>
                                          <p:attrName>style.visibility</p:attrName>
                                        </p:attrNameLst>
                                      </p:cBhvr>
                                      <p:to>
                                        <p:strVal val="visible"/>
                                      </p:to>
                                    </p:set>
                                    <p:animEffect transition="in" filter="wipe(left)">
                                      <p:cBhvr>
                                        <p:cTn id="53"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animBg="1"/>
      <p:bldP spid="372" grpId="0" animBg="1"/>
      <p:bldP spid="373" grpId="0" animBg="1"/>
      <p:bldP spid="374" grpId="0" animBg="1"/>
      <p:bldP spid="351" grpId="0" animBg="1"/>
      <p:bldP spid="375" grpId="0" animBg="1"/>
      <p:bldP spid="348" grpId="0" animBg="1"/>
      <p:bldP spid="377" grpId="0" animBg="1"/>
      <p:bldP spid="349" grpId="0" animBg="1"/>
      <p:bldP spid="378" grpId="0" animBg="1"/>
      <p:bldP spid="350" grpId="0" animBg="1"/>
      <p:bldP spid="37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3ab42971373_1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385" name="Google Shape;385;g3ab42971373_1_0"/>
          <p:cNvSpPr txBox="1"/>
          <p:nvPr/>
        </p:nvSpPr>
        <p:spPr>
          <a:xfrm>
            <a:off x="559063" y="445350"/>
            <a:ext cx="97680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dirty="0">
                <a:solidFill>
                  <a:srgbClr val="0F172A"/>
                </a:solidFill>
                <a:latin typeface="+mj-ea"/>
                <a:ea typeface="+mj-ea"/>
                <a:cs typeface="Calibri"/>
                <a:sym typeface="Calibri"/>
              </a:rPr>
              <a:t>Reinforcement Learning</a:t>
            </a:r>
            <a:endParaRPr sz="3200" b="1" i="0" u="none" strike="noStrike" cap="none" dirty="0">
              <a:solidFill>
                <a:srgbClr val="0F172A"/>
              </a:solidFill>
              <a:latin typeface="+mj-ea"/>
              <a:ea typeface="+mj-ea"/>
              <a:cs typeface="Calibri"/>
              <a:sym typeface="Calibri"/>
            </a:endParaRPr>
          </a:p>
        </p:txBody>
      </p:sp>
      <p:sp>
        <p:nvSpPr>
          <p:cNvPr id="386" name="Google Shape;386;g3ab42971373_1_0"/>
          <p:cNvSpPr txBox="1"/>
          <p:nvPr/>
        </p:nvSpPr>
        <p:spPr>
          <a:xfrm>
            <a:off x="1062051" y="923150"/>
            <a:ext cx="65736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a:solidFill>
                  <a:srgbClr val="0F172A"/>
                </a:solidFill>
                <a:latin typeface="+mj-ea"/>
                <a:ea typeface="+mj-ea"/>
                <a:cs typeface="Calibri"/>
                <a:sym typeface="Calibri"/>
              </a:rPr>
              <a:t>Reward Function + Training Video (1/3)</a:t>
            </a:r>
            <a:endParaRPr sz="2400" b="1" i="0" u="none" strike="noStrike" cap="none">
              <a:solidFill>
                <a:srgbClr val="0F172A"/>
              </a:solidFill>
              <a:latin typeface="+mj-ea"/>
              <a:ea typeface="+mj-ea"/>
              <a:cs typeface="Calibri"/>
              <a:sym typeface="Calibri"/>
            </a:endParaRPr>
          </a:p>
        </p:txBody>
      </p:sp>
      <p:cxnSp>
        <p:nvCxnSpPr>
          <p:cNvPr id="387" name="Google Shape;387;g3ab42971373_1_0"/>
          <p:cNvCxnSpPr/>
          <p:nvPr/>
        </p:nvCxnSpPr>
        <p:spPr>
          <a:xfrm>
            <a:off x="1323975" y="1534270"/>
            <a:ext cx="10868100" cy="0"/>
          </a:xfrm>
          <a:prstGeom prst="straightConnector1">
            <a:avLst/>
          </a:prstGeom>
          <a:noFill/>
          <a:ln w="9525" cap="flat" cmpd="sng">
            <a:solidFill>
              <a:srgbClr val="0F172A"/>
            </a:solidFill>
            <a:prstDash val="solid"/>
            <a:round/>
            <a:headEnd type="none" w="sm" len="sm"/>
            <a:tailEnd type="none" w="sm" len="sm"/>
          </a:ln>
        </p:spPr>
      </p:cxnSp>
      <p:grpSp>
        <p:nvGrpSpPr>
          <p:cNvPr id="388" name="Google Shape;388;g3ab42971373_1_0"/>
          <p:cNvGrpSpPr/>
          <p:nvPr/>
        </p:nvGrpSpPr>
        <p:grpSpPr>
          <a:xfrm>
            <a:off x="641577" y="1042833"/>
            <a:ext cx="314106" cy="141668"/>
            <a:chOff x="3513362" y="809644"/>
            <a:chExt cx="625959" cy="282319"/>
          </a:xfrm>
        </p:grpSpPr>
        <p:grpSp>
          <p:nvGrpSpPr>
            <p:cNvPr id="389" name="Google Shape;389;g3ab42971373_1_0"/>
            <p:cNvGrpSpPr/>
            <p:nvPr/>
          </p:nvGrpSpPr>
          <p:grpSpPr>
            <a:xfrm>
              <a:off x="3885521" y="809644"/>
              <a:ext cx="253800" cy="282319"/>
              <a:chOff x="3885521" y="809644"/>
              <a:chExt cx="253800" cy="282319"/>
            </a:xfrm>
          </p:grpSpPr>
          <p:sp>
            <p:nvSpPr>
              <p:cNvPr id="390" name="Google Shape;390;g3ab42971373_1_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1" name="Google Shape;391;g3ab42971373_1_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92" name="Google Shape;392;g3ab42971373_1_0"/>
            <p:cNvGrpSpPr/>
            <p:nvPr/>
          </p:nvGrpSpPr>
          <p:grpSpPr>
            <a:xfrm>
              <a:off x="3699441" y="809644"/>
              <a:ext cx="253800" cy="282319"/>
              <a:chOff x="3885521" y="809644"/>
              <a:chExt cx="253800" cy="282319"/>
            </a:xfrm>
          </p:grpSpPr>
          <p:sp>
            <p:nvSpPr>
              <p:cNvPr id="393" name="Google Shape;393;g3ab42971373_1_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4" name="Google Shape;394;g3ab42971373_1_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395" name="Google Shape;395;g3ab42971373_1_0"/>
            <p:cNvGrpSpPr/>
            <p:nvPr/>
          </p:nvGrpSpPr>
          <p:grpSpPr>
            <a:xfrm>
              <a:off x="3513362" y="809644"/>
              <a:ext cx="253800" cy="282319"/>
              <a:chOff x="3885521" y="809644"/>
              <a:chExt cx="253800" cy="282319"/>
            </a:xfrm>
          </p:grpSpPr>
          <p:sp>
            <p:nvSpPr>
              <p:cNvPr id="396" name="Google Shape;396;g3ab42971373_1_0"/>
              <p:cNvSpPr/>
              <p:nvPr/>
            </p:nvSpPr>
            <p:spPr>
              <a:xfrm rot="10800000" flipH="1">
                <a:off x="3885521" y="809644"/>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7" name="Google Shape;397;g3ab42971373_1_0"/>
              <p:cNvSpPr/>
              <p:nvPr/>
            </p:nvSpPr>
            <p:spPr>
              <a:xfrm>
                <a:off x="3885521" y="949463"/>
                <a:ext cx="253800" cy="142500"/>
              </a:xfrm>
              <a:prstGeom prst="parallelogram">
                <a:avLst>
                  <a:gd name="adj" fmla="val 10838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403" name="Google Shape;403;g3ab42971373_1_0"/>
          <p:cNvSpPr/>
          <p:nvPr/>
        </p:nvSpPr>
        <p:spPr>
          <a:xfrm>
            <a:off x="7314242" y="5275482"/>
            <a:ext cx="3211500" cy="989700"/>
          </a:xfrm>
          <a:prstGeom prst="roundRect">
            <a:avLst>
              <a:gd name="adj" fmla="val 21805"/>
            </a:avLst>
          </a:prstGeom>
          <a:solidFill>
            <a:srgbClr val="FFFFFF"/>
          </a:solidFill>
          <a:ln w="38100" cap="flat" cmpd="sng">
            <a:solidFill>
              <a:srgbClr val="0F17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F172A"/>
                </a:solidFill>
                <a:latin typeface="+mn-ea"/>
                <a:ea typeface="+mn-ea"/>
                <a:cs typeface="Calibri"/>
                <a:sym typeface="Calibri"/>
              </a:rPr>
              <a:t>50 EPs </a:t>
            </a:r>
            <a:r>
              <a:rPr lang="en-US" sz="1600" b="1" dirty="0" err="1">
                <a:solidFill>
                  <a:srgbClr val="0F172A"/>
                </a:solidFill>
                <a:latin typeface="+mn-ea"/>
                <a:ea typeface="+mn-ea"/>
                <a:cs typeface="Calibri"/>
                <a:sym typeface="Calibri"/>
              </a:rPr>
              <a:t>Avg</a:t>
            </a:r>
            <a:r>
              <a:rPr lang="en-US" sz="1600" b="1" dirty="0">
                <a:solidFill>
                  <a:srgbClr val="0F172A"/>
                </a:solidFill>
                <a:latin typeface="+mn-ea"/>
                <a:ea typeface="+mn-ea"/>
                <a:cs typeface="Calibri"/>
                <a:sym typeface="Calibri"/>
              </a:rPr>
              <a:t> Reward : 13.67</a:t>
            </a:r>
            <a:endParaRPr sz="1600" b="1" dirty="0">
              <a:solidFill>
                <a:srgbClr val="0F172A"/>
              </a:solidFill>
              <a:latin typeface="+mn-ea"/>
              <a:ea typeface="+mn-ea"/>
              <a:cs typeface="Calibri"/>
              <a:sym typeface="Calibri"/>
            </a:endParaRPr>
          </a:p>
          <a:p>
            <a:pPr marL="0" marR="0" lvl="0" indent="0" algn="ctr" rtl="0">
              <a:spcBef>
                <a:spcPts val="0"/>
              </a:spcBef>
              <a:spcAft>
                <a:spcPts val="0"/>
              </a:spcAft>
              <a:buNone/>
            </a:pPr>
            <a:endParaRPr sz="1600" b="1" dirty="0">
              <a:solidFill>
                <a:srgbClr val="0F172A"/>
              </a:solidFill>
              <a:latin typeface="+mn-ea"/>
              <a:ea typeface="+mn-ea"/>
              <a:cs typeface="Calibri"/>
              <a:sym typeface="Calibri"/>
            </a:endParaRPr>
          </a:p>
          <a:p>
            <a:pPr marL="0" marR="0" lvl="0" indent="0" algn="ctr" rtl="0">
              <a:spcBef>
                <a:spcPts val="0"/>
              </a:spcBef>
              <a:spcAft>
                <a:spcPts val="0"/>
              </a:spcAft>
              <a:buNone/>
            </a:pPr>
            <a:r>
              <a:rPr lang="en-US" sz="1600" b="1" dirty="0">
                <a:solidFill>
                  <a:srgbClr val="0F172A"/>
                </a:solidFill>
                <a:latin typeface="+mn-ea"/>
                <a:ea typeface="+mn-ea"/>
                <a:cs typeface="Calibri"/>
                <a:sym typeface="Calibri"/>
              </a:rPr>
              <a:t>Turn Ratio : About 0.6</a:t>
            </a:r>
            <a:endParaRPr sz="1600" b="1" dirty="0">
              <a:solidFill>
                <a:srgbClr val="0F172A"/>
              </a:solidFill>
              <a:latin typeface="+mn-ea"/>
              <a:ea typeface="+mn-ea"/>
              <a:cs typeface="Calibri"/>
              <a:sym typeface="Calibri"/>
            </a:endParaRPr>
          </a:p>
        </p:txBody>
      </p:sp>
      <p:graphicFrame>
        <p:nvGraphicFramePr>
          <p:cNvPr id="31" name="개체 30"/>
          <p:cNvGraphicFramePr>
            <a:graphicFrameLocks noChangeAspect="1"/>
          </p:cNvGraphicFramePr>
          <p:nvPr>
            <p:extLst>
              <p:ext uri="{D42A27DB-BD31-4B8C-83A1-F6EECF244321}">
                <p14:modId xmlns:p14="http://schemas.microsoft.com/office/powerpoint/2010/main" val="1741849590"/>
              </p:ext>
            </p:extLst>
          </p:nvPr>
        </p:nvGraphicFramePr>
        <p:xfrm>
          <a:off x="726967" y="2064399"/>
          <a:ext cx="4355172" cy="2946400"/>
        </p:xfrm>
        <a:graphic>
          <a:graphicData uri="http://schemas.openxmlformats.org/presentationml/2006/ole">
            <mc:AlternateContent xmlns:mc="http://schemas.openxmlformats.org/markup-compatibility/2006">
              <mc:Choice xmlns:v="urn:schemas-microsoft-com:vml" Requires="v">
                <p:oleObj spid="_x0000_s1273" name="Image" r:id="rId6" imgW="4241160" imgH="2945880" progId="Photoshop.Image.13">
                  <p:embed/>
                </p:oleObj>
              </mc:Choice>
              <mc:Fallback>
                <p:oleObj name="Image" r:id="rId6" imgW="4241160" imgH="2945880" progId="Photoshop.Image.13">
                  <p:embed/>
                  <p:pic>
                    <p:nvPicPr>
                      <p:cNvPr id="2" name="개체 1"/>
                      <p:cNvPicPr/>
                      <p:nvPr/>
                    </p:nvPicPr>
                    <p:blipFill>
                      <a:blip r:embed="rId7"/>
                      <a:stretch>
                        <a:fillRect/>
                      </a:stretch>
                    </p:blipFill>
                    <p:spPr>
                      <a:xfrm>
                        <a:off x="726967" y="2064399"/>
                        <a:ext cx="4355172" cy="2946400"/>
                      </a:xfrm>
                      <a:prstGeom prst="rect">
                        <a:avLst/>
                      </a:prstGeom>
                    </p:spPr>
                  </p:pic>
                </p:oleObj>
              </mc:Fallback>
            </mc:AlternateContent>
          </a:graphicData>
        </a:graphic>
      </p:graphicFrame>
      <p:graphicFrame>
        <p:nvGraphicFramePr>
          <p:cNvPr id="4" name="개체 3"/>
          <p:cNvGraphicFramePr>
            <a:graphicFrameLocks noChangeAspect="1"/>
          </p:cNvGraphicFramePr>
          <p:nvPr>
            <p:extLst>
              <p:ext uri="{D42A27DB-BD31-4B8C-83A1-F6EECF244321}">
                <p14:modId xmlns:p14="http://schemas.microsoft.com/office/powerpoint/2010/main" val="389326245"/>
              </p:ext>
            </p:extLst>
          </p:nvPr>
        </p:nvGraphicFramePr>
        <p:xfrm>
          <a:off x="734950" y="2064399"/>
          <a:ext cx="4241800" cy="254000"/>
        </p:xfrm>
        <a:graphic>
          <a:graphicData uri="http://schemas.openxmlformats.org/presentationml/2006/ole">
            <mc:AlternateContent xmlns:mc="http://schemas.openxmlformats.org/markup-compatibility/2006">
              <mc:Choice xmlns:v="urn:schemas-microsoft-com:vml" Requires="v">
                <p:oleObj spid="_x0000_s1274" name="Image" r:id="rId8" imgW="4241160" imgH="253800" progId="Photoshop.Image.13">
                  <p:embed/>
                </p:oleObj>
              </mc:Choice>
              <mc:Fallback>
                <p:oleObj name="Image" r:id="rId8" imgW="4241160" imgH="253800" progId="Photoshop.Image.13">
                  <p:embed/>
                  <p:pic>
                    <p:nvPicPr>
                      <p:cNvPr id="0" name=""/>
                      <p:cNvPicPr/>
                      <p:nvPr/>
                    </p:nvPicPr>
                    <p:blipFill>
                      <a:blip r:embed="rId9"/>
                      <a:stretch>
                        <a:fillRect/>
                      </a:stretch>
                    </p:blipFill>
                    <p:spPr>
                      <a:xfrm>
                        <a:off x="734950" y="2064399"/>
                        <a:ext cx="4241800" cy="254000"/>
                      </a:xfrm>
                      <a:prstGeom prst="rect">
                        <a:avLst/>
                      </a:prstGeom>
                    </p:spPr>
                  </p:pic>
                </p:oleObj>
              </mc:Fallback>
            </mc:AlternateContent>
          </a:graphicData>
        </a:graphic>
      </p:graphicFrame>
      <p:graphicFrame>
        <p:nvGraphicFramePr>
          <p:cNvPr id="5" name="개체 4"/>
          <p:cNvGraphicFramePr>
            <a:graphicFrameLocks noChangeAspect="1"/>
          </p:cNvGraphicFramePr>
          <p:nvPr>
            <p:extLst>
              <p:ext uri="{D42A27DB-BD31-4B8C-83A1-F6EECF244321}">
                <p14:modId xmlns:p14="http://schemas.microsoft.com/office/powerpoint/2010/main" val="2547536446"/>
              </p:ext>
            </p:extLst>
          </p:nvPr>
        </p:nvGraphicFramePr>
        <p:xfrm>
          <a:off x="734950" y="2306352"/>
          <a:ext cx="4241800" cy="266700"/>
        </p:xfrm>
        <a:graphic>
          <a:graphicData uri="http://schemas.openxmlformats.org/presentationml/2006/ole">
            <mc:AlternateContent xmlns:mc="http://schemas.openxmlformats.org/markup-compatibility/2006">
              <mc:Choice xmlns:v="urn:schemas-microsoft-com:vml" Requires="v">
                <p:oleObj spid="_x0000_s1275" name="Image" r:id="rId10" imgW="4241160" imgH="266400" progId="Photoshop.Image.13">
                  <p:embed/>
                </p:oleObj>
              </mc:Choice>
              <mc:Fallback>
                <p:oleObj name="Image" r:id="rId10" imgW="4241160" imgH="266400" progId="Photoshop.Image.13">
                  <p:embed/>
                  <p:pic>
                    <p:nvPicPr>
                      <p:cNvPr id="0" name=""/>
                      <p:cNvPicPr/>
                      <p:nvPr/>
                    </p:nvPicPr>
                    <p:blipFill>
                      <a:blip r:embed="rId11"/>
                      <a:stretch>
                        <a:fillRect/>
                      </a:stretch>
                    </p:blipFill>
                    <p:spPr>
                      <a:xfrm>
                        <a:off x="734950" y="2306352"/>
                        <a:ext cx="4241800" cy="266700"/>
                      </a:xfrm>
                      <a:prstGeom prst="rect">
                        <a:avLst/>
                      </a:prstGeom>
                    </p:spPr>
                  </p:pic>
                </p:oleObj>
              </mc:Fallback>
            </mc:AlternateContent>
          </a:graphicData>
        </a:graphic>
      </p:graphicFrame>
      <p:graphicFrame>
        <p:nvGraphicFramePr>
          <p:cNvPr id="6" name="개체 5"/>
          <p:cNvGraphicFramePr>
            <a:graphicFrameLocks noChangeAspect="1"/>
          </p:cNvGraphicFramePr>
          <p:nvPr>
            <p:extLst>
              <p:ext uri="{D42A27DB-BD31-4B8C-83A1-F6EECF244321}">
                <p14:modId xmlns:p14="http://schemas.microsoft.com/office/powerpoint/2010/main" val="742701516"/>
              </p:ext>
            </p:extLst>
          </p:nvPr>
        </p:nvGraphicFramePr>
        <p:xfrm>
          <a:off x="734950" y="2561005"/>
          <a:ext cx="4241800" cy="254000"/>
        </p:xfrm>
        <a:graphic>
          <a:graphicData uri="http://schemas.openxmlformats.org/presentationml/2006/ole">
            <mc:AlternateContent xmlns:mc="http://schemas.openxmlformats.org/markup-compatibility/2006">
              <mc:Choice xmlns:v="urn:schemas-microsoft-com:vml" Requires="v">
                <p:oleObj spid="_x0000_s1276" name="Image" r:id="rId12" imgW="4241160" imgH="253800" progId="Photoshop.Image.13">
                  <p:embed/>
                </p:oleObj>
              </mc:Choice>
              <mc:Fallback>
                <p:oleObj name="Image" r:id="rId12" imgW="4241160" imgH="253800" progId="Photoshop.Image.13">
                  <p:embed/>
                  <p:pic>
                    <p:nvPicPr>
                      <p:cNvPr id="0" name=""/>
                      <p:cNvPicPr/>
                      <p:nvPr/>
                    </p:nvPicPr>
                    <p:blipFill>
                      <a:blip r:embed="rId13"/>
                      <a:stretch>
                        <a:fillRect/>
                      </a:stretch>
                    </p:blipFill>
                    <p:spPr>
                      <a:xfrm>
                        <a:off x="734950" y="2561005"/>
                        <a:ext cx="4241800" cy="254000"/>
                      </a:xfrm>
                      <a:prstGeom prst="rect">
                        <a:avLst/>
                      </a:prstGeom>
                    </p:spPr>
                  </p:pic>
                </p:oleObj>
              </mc:Fallback>
            </mc:AlternateContent>
          </a:graphicData>
        </a:graphic>
      </p:graphicFrame>
      <p:graphicFrame>
        <p:nvGraphicFramePr>
          <p:cNvPr id="7" name="개체 6"/>
          <p:cNvGraphicFramePr>
            <a:graphicFrameLocks noChangeAspect="1"/>
          </p:cNvGraphicFramePr>
          <p:nvPr>
            <p:extLst>
              <p:ext uri="{D42A27DB-BD31-4B8C-83A1-F6EECF244321}">
                <p14:modId xmlns:p14="http://schemas.microsoft.com/office/powerpoint/2010/main" val="2275610408"/>
              </p:ext>
            </p:extLst>
          </p:nvPr>
        </p:nvGraphicFramePr>
        <p:xfrm>
          <a:off x="734950" y="2802958"/>
          <a:ext cx="4241800" cy="241300"/>
        </p:xfrm>
        <a:graphic>
          <a:graphicData uri="http://schemas.openxmlformats.org/presentationml/2006/ole">
            <mc:AlternateContent xmlns:mc="http://schemas.openxmlformats.org/markup-compatibility/2006">
              <mc:Choice xmlns:v="urn:schemas-microsoft-com:vml" Requires="v">
                <p:oleObj spid="_x0000_s1277" name="Image" r:id="rId14" imgW="4241160" imgH="241200" progId="Photoshop.Image.13">
                  <p:embed/>
                </p:oleObj>
              </mc:Choice>
              <mc:Fallback>
                <p:oleObj name="Image" r:id="rId14" imgW="4241160" imgH="241200" progId="Photoshop.Image.13">
                  <p:embed/>
                  <p:pic>
                    <p:nvPicPr>
                      <p:cNvPr id="0" name=""/>
                      <p:cNvPicPr/>
                      <p:nvPr/>
                    </p:nvPicPr>
                    <p:blipFill>
                      <a:blip r:embed="rId15"/>
                      <a:stretch>
                        <a:fillRect/>
                      </a:stretch>
                    </p:blipFill>
                    <p:spPr>
                      <a:xfrm>
                        <a:off x="734950" y="2802958"/>
                        <a:ext cx="4241800" cy="241300"/>
                      </a:xfrm>
                      <a:prstGeom prst="rect">
                        <a:avLst/>
                      </a:prstGeom>
                    </p:spPr>
                  </p:pic>
                </p:oleObj>
              </mc:Fallback>
            </mc:AlternateContent>
          </a:graphicData>
        </a:graphic>
      </p:graphicFrame>
      <p:graphicFrame>
        <p:nvGraphicFramePr>
          <p:cNvPr id="8" name="개체 7"/>
          <p:cNvGraphicFramePr>
            <a:graphicFrameLocks noChangeAspect="1"/>
          </p:cNvGraphicFramePr>
          <p:nvPr>
            <p:extLst>
              <p:ext uri="{D42A27DB-BD31-4B8C-83A1-F6EECF244321}">
                <p14:modId xmlns:p14="http://schemas.microsoft.com/office/powerpoint/2010/main" val="3069682600"/>
              </p:ext>
            </p:extLst>
          </p:nvPr>
        </p:nvGraphicFramePr>
        <p:xfrm>
          <a:off x="734950" y="3032211"/>
          <a:ext cx="4241800" cy="254000"/>
        </p:xfrm>
        <a:graphic>
          <a:graphicData uri="http://schemas.openxmlformats.org/presentationml/2006/ole">
            <mc:AlternateContent xmlns:mc="http://schemas.openxmlformats.org/markup-compatibility/2006">
              <mc:Choice xmlns:v="urn:schemas-microsoft-com:vml" Requires="v">
                <p:oleObj spid="_x0000_s1278" name="Image" r:id="rId16" imgW="4241160" imgH="253800" progId="Photoshop.Image.13">
                  <p:embed/>
                </p:oleObj>
              </mc:Choice>
              <mc:Fallback>
                <p:oleObj name="Image" r:id="rId16" imgW="4241160" imgH="253800" progId="Photoshop.Image.13">
                  <p:embed/>
                  <p:pic>
                    <p:nvPicPr>
                      <p:cNvPr id="0" name=""/>
                      <p:cNvPicPr/>
                      <p:nvPr/>
                    </p:nvPicPr>
                    <p:blipFill>
                      <a:blip r:embed="rId17"/>
                      <a:stretch>
                        <a:fillRect/>
                      </a:stretch>
                    </p:blipFill>
                    <p:spPr>
                      <a:xfrm>
                        <a:off x="734950" y="3032211"/>
                        <a:ext cx="4241800" cy="254000"/>
                      </a:xfrm>
                      <a:prstGeom prst="rect">
                        <a:avLst/>
                      </a:prstGeom>
                    </p:spPr>
                  </p:pic>
                </p:oleObj>
              </mc:Fallback>
            </mc:AlternateContent>
          </a:graphicData>
        </a:graphic>
      </p:graphicFrame>
      <p:graphicFrame>
        <p:nvGraphicFramePr>
          <p:cNvPr id="9" name="개체 8"/>
          <p:cNvGraphicFramePr>
            <a:graphicFrameLocks noChangeAspect="1"/>
          </p:cNvGraphicFramePr>
          <p:nvPr>
            <p:extLst>
              <p:ext uri="{D42A27DB-BD31-4B8C-83A1-F6EECF244321}">
                <p14:modId xmlns:p14="http://schemas.microsoft.com/office/powerpoint/2010/main" val="3519748988"/>
              </p:ext>
            </p:extLst>
          </p:nvPr>
        </p:nvGraphicFramePr>
        <p:xfrm>
          <a:off x="734950" y="3274164"/>
          <a:ext cx="4241800" cy="254000"/>
        </p:xfrm>
        <a:graphic>
          <a:graphicData uri="http://schemas.openxmlformats.org/presentationml/2006/ole">
            <mc:AlternateContent xmlns:mc="http://schemas.openxmlformats.org/markup-compatibility/2006">
              <mc:Choice xmlns:v="urn:schemas-microsoft-com:vml" Requires="v">
                <p:oleObj spid="_x0000_s1279" name="Image" r:id="rId18" imgW="4241160" imgH="253800" progId="Photoshop.Image.13">
                  <p:embed/>
                </p:oleObj>
              </mc:Choice>
              <mc:Fallback>
                <p:oleObj name="Image" r:id="rId18" imgW="4241160" imgH="253800" progId="Photoshop.Image.13">
                  <p:embed/>
                  <p:pic>
                    <p:nvPicPr>
                      <p:cNvPr id="0" name=""/>
                      <p:cNvPicPr/>
                      <p:nvPr/>
                    </p:nvPicPr>
                    <p:blipFill>
                      <a:blip r:embed="rId19"/>
                      <a:stretch>
                        <a:fillRect/>
                      </a:stretch>
                    </p:blipFill>
                    <p:spPr>
                      <a:xfrm>
                        <a:off x="734950" y="3274164"/>
                        <a:ext cx="4241800" cy="254000"/>
                      </a:xfrm>
                      <a:prstGeom prst="rect">
                        <a:avLst/>
                      </a:prstGeom>
                    </p:spPr>
                  </p:pic>
                </p:oleObj>
              </mc:Fallback>
            </mc:AlternateContent>
          </a:graphicData>
        </a:graphic>
      </p:graphicFrame>
      <p:graphicFrame>
        <p:nvGraphicFramePr>
          <p:cNvPr id="10" name="개체 9"/>
          <p:cNvGraphicFramePr>
            <a:graphicFrameLocks noChangeAspect="1"/>
          </p:cNvGraphicFramePr>
          <p:nvPr>
            <p:extLst>
              <p:ext uri="{D42A27DB-BD31-4B8C-83A1-F6EECF244321}">
                <p14:modId xmlns:p14="http://schemas.microsoft.com/office/powerpoint/2010/main" val="3968123509"/>
              </p:ext>
            </p:extLst>
          </p:nvPr>
        </p:nvGraphicFramePr>
        <p:xfrm>
          <a:off x="734950" y="3516117"/>
          <a:ext cx="4241800" cy="266700"/>
        </p:xfrm>
        <a:graphic>
          <a:graphicData uri="http://schemas.openxmlformats.org/presentationml/2006/ole">
            <mc:AlternateContent xmlns:mc="http://schemas.openxmlformats.org/markup-compatibility/2006">
              <mc:Choice xmlns:v="urn:schemas-microsoft-com:vml" Requires="v">
                <p:oleObj spid="_x0000_s1280" name="Image" r:id="rId20" imgW="4241160" imgH="266400" progId="Photoshop.Image.13">
                  <p:embed/>
                </p:oleObj>
              </mc:Choice>
              <mc:Fallback>
                <p:oleObj name="Image" r:id="rId20" imgW="4241160" imgH="266400" progId="Photoshop.Image.13">
                  <p:embed/>
                  <p:pic>
                    <p:nvPicPr>
                      <p:cNvPr id="0" name=""/>
                      <p:cNvPicPr/>
                      <p:nvPr/>
                    </p:nvPicPr>
                    <p:blipFill>
                      <a:blip r:embed="rId21"/>
                      <a:stretch>
                        <a:fillRect/>
                      </a:stretch>
                    </p:blipFill>
                    <p:spPr>
                      <a:xfrm>
                        <a:off x="734950" y="3516117"/>
                        <a:ext cx="4241800" cy="266700"/>
                      </a:xfrm>
                      <a:prstGeom prst="rect">
                        <a:avLst/>
                      </a:prstGeom>
                    </p:spPr>
                  </p:pic>
                </p:oleObj>
              </mc:Fallback>
            </mc:AlternateContent>
          </a:graphicData>
        </a:graphic>
      </p:graphicFrame>
      <p:graphicFrame>
        <p:nvGraphicFramePr>
          <p:cNvPr id="11" name="개체 10"/>
          <p:cNvGraphicFramePr>
            <a:graphicFrameLocks noChangeAspect="1"/>
          </p:cNvGraphicFramePr>
          <p:nvPr>
            <p:extLst>
              <p:ext uri="{D42A27DB-BD31-4B8C-83A1-F6EECF244321}">
                <p14:modId xmlns:p14="http://schemas.microsoft.com/office/powerpoint/2010/main" val="2201804021"/>
              </p:ext>
            </p:extLst>
          </p:nvPr>
        </p:nvGraphicFramePr>
        <p:xfrm>
          <a:off x="734950" y="3770770"/>
          <a:ext cx="4241800" cy="254000"/>
        </p:xfrm>
        <a:graphic>
          <a:graphicData uri="http://schemas.openxmlformats.org/presentationml/2006/ole">
            <mc:AlternateContent xmlns:mc="http://schemas.openxmlformats.org/markup-compatibility/2006">
              <mc:Choice xmlns:v="urn:schemas-microsoft-com:vml" Requires="v">
                <p:oleObj spid="_x0000_s1281" name="Image" r:id="rId22" imgW="4241160" imgH="253800" progId="Photoshop.Image.13">
                  <p:embed/>
                </p:oleObj>
              </mc:Choice>
              <mc:Fallback>
                <p:oleObj name="Image" r:id="rId22" imgW="4241160" imgH="253800" progId="Photoshop.Image.13">
                  <p:embed/>
                  <p:pic>
                    <p:nvPicPr>
                      <p:cNvPr id="0" name=""/>
                      <p:cNvPicPr/>
                      <p:nvPr/>
                    </p:nvPicPr>
                    <p:blipFill>
                      <a:blip r:embed="rId23"/>
                      <a:stretch>
                        <a:fillRect/>
                      </a:stretch>
                    </p:blipFill>
                    <p:spPr>
                      <a:xfrm>
                        <a:off x="734950" y="3770770"/>
                        <a:ext cx="4241800" cy="254000"/>
                      </a:xfrm>
                      <a:prstGeom prst="rect">
                        <a:avLst/>
                      </a:prstGeom>
                    </p:spPr>
                  </p:pic>
                </p:oleObj>
              </mc:Fallback>
            </mc:AlternateContent>
          </a:graphicData>
        </a:graphic>
      </p:graphicFrame>
      <p:graphicFrame>
        <p:nvGraphicFramePr>
          <p:cNvPr id="12" name="개체 11"/>
          <p:cNvGraphicFramePr>
            <a:graphicFrameLocks noChangeAspect="1"/>
          </p:cNvGraphicFramePr>
          <p:nvPr>
            <p:extLst>
              <p:ext uri="{D42A27DB-BD31-4B8C-83A1-F6EECF244321}">
                <p14:modId xmlns:p14="http://schemas.microsoft.com/office/powerpoint/2010/main" val="3803605155"/>
              </p:ext>
            </p:extLst>
          </p:nvPr>
        </p:nvGraphicFramePr>
        <p:xfrm>
          <a:off x="734950" y="4012723"/>
          <a:ext cx="4241800" cy="241300"/>
        </p:xfrm>
        <a:graphic>
          <a:graphicData uri="http://schemas.openxmlformats.org/presentationml/2006/ole">
            <mc:AlternateContent xmlns:mc="http://schemas.openxmlformats.org/markup-compatibility/2006">
              <mc:Choice xmlns:v="urn:schemas-microsoft-com:vml" Requires="v">
                <p:oleObj spid="_x0000_s1282" name="Image" r:id="rId24" imgW="4241160" imgH="241200" progId="Photoshop.Image.13">
                  <p:embed/>
                </p:oleObj>
              </mc:Choice>
              <mc:Fallback>
                <p:oleObj name="Image" r:id="rId24" imgW="4241160" imgH="241200" progId="Photoshop.Image.13">
                  <p:embed/>
                  <p:pic>
                    <p:nvPicPr>
                      <p:cNvPr id="0" name=""/>
                      <p:cNvPicPr/>
                      <p:nvPr/>
                    </p:nvPicPr>
                    <p:blipFill>
                      <a:blip r:embed="rId25"/>
                      <a:stretch>
                        <a:fillRect/>
                      </a:stretch>
                    </p:blipFill>
                    <p:spPr>
                      <a:xfrm>
                        <a:off x="734950" y="4012723"/>
                        <a:ext cx="4241800" cy="241300"/>
                      </a:xfrm>
                      <a:prstGeom prst="rect">
                        <a:avLst/>
                      </a:prstGeom>
                    </p:spPr>
                  </p:pic>
                </p:oleObj>
              </mc:Fallback>
            </mc:AlternateContent>
          </a:graphicData>
        </a:graphic>
      </p:graphicFrame>
      <p:graphicFrame>
        <p:nvGraphicFramePr>
          <p:cNvPr id="13" name="개체 12"/>
          <p:cNvGraphicFramePr>
            <a:graphicFrameLocks noChangeAspect="1"/>
          </p:cNvGraphicFramePr>
          <p:nvPr>
            <p:extLst>
              <p:ext uri="{D42A27DB-BD31-4B8C-83A1-F6EECF244321}">
                <p14:modId xmlns:p14="http://schemas.microsoft.com/office/powerpoint/2010/main" val="3273195101"/>
              </p:ext>
            </p:extLst>
          </p:nvPr>
        </p:nvGraphicFramePr>
        <p:xfrm>
          <a:off x="734950" y="4241976"/>
          <a:ext cx="4241800" cy="266700"/>
        </p:xfrm>
        <a:graphic>
          <a:graphicData uri="http://schemas.openxmlformats.org/presentationml/2006/ole">
            <mc:AlternateContent xmlns:mc="http://schemas.openxmlformats.org/markup-compatibility/2006">
              <mc:Choice xmlns:v="urn:schemas-microsoft-com:vml" Requires="v">
                <p:oleObj spid="_x0000_s1283" name="Image" r:id="rId26" imgW="4241160" imgH="266400" progId="Photoshop.Image.13">
                  <p:embed/>
                </p:oleObj>
              </mc:Choice>
              <mc:Fallback>
                <p:oleObj name="Image" r:id="rId26" imgW="4241160" imgH="266400" progId="Photoshop.Image.13">
                  <p:embed/>
                  <p:pic>
                    <p:nvPicPr>
                      <p:cNvPr id="0" name=""/>
                      <p:cNvPicPr/>
                      <p:nvPr/>
                    </p:nvPicPr>
                    <p:blipFill>
                      <a:blip r:embed="rId27"/>
                      <a:stretch>
                        <a:fillRect/>
                      </a:stretch>
                    </p:blipFill>
                    <p:spPr>
                      <a:xfrm>
                        <a:off x="734950" y="4241976"/>
                        <a:ext cx="4241800" cy="266700"/>
                      </a:xfrm>
                      <a:prstGeom prst="rect">
                        <a:avLst/>
                      </a:prstGeom>
                    </p:spPr>
                  </p:pic>
                </p:oleObj>
              </mc:Fallback>
            </mc:AlternateContent>
          </a:graphicData>
        </a:graphic>
      </p:graphicFrame>
      <p:graphicFrame>
        <p:nvGraphicFramePr>
          <p:cNvPr id="14" name="개체 13"/>
          <p:cNvGraphicFramePr>
            <a:graphicFrameLocks noChangeAspect="1"/>
          </p:cNvGraphicFramePr>
          <p:nvPr>
            <p:extLst>
              <p:ext uri="{D42A27DB-BD31-4B8C-83A1-F6EECF244321}">
                <p14:modId xmlns:p14="http://schemas.microsoft.com/office/powerpoint/2010/main" val="2241830028"/>
              </p:ext>
            </p:extLst>
          </p:nvPr>
        </p:nvGraphicFramePr>
        <p:xfrm>
          <a:off x="734950" y="4496629"/>
          <a:ext cx="4241800" cy="254000"/>
        </p:xfrm>
        <a:graphic>
          <a:graphicData uri="http://schemas.openxmlformats.org/presentationml/2006/ole">
            <mc:AlternateContent xmlns:mc="http://schemas.openxmlformats.org/markup-compatibility/2006">
              <mc:Choice xmlns:v="urn:schemas-microsoft-com:vml" Requires="v">
                <p:oleObj spid="_x0000_s1284" name="Image" r:id="rId28" imgW="4241160" imgH="253800" progId="Photoshop.Image.13">
                  <p:embed/>
                </p:oleObj>
              </mc:Choice>
              <mc:Fallback>
                <p:oleObj name="Image" r:id="rId28" imgW="4241160" imgH="253800" progId="Photoshop.Image.13">
                  <p:embed/>
                  <p:pic>
                    <p:nvPicPr>
                      <p:cNvPr id="0" name=""/>
                      <p:cNvPicPr/>
                      <p:nvPr/>
                    </p:nvPicPr>
                    <p:blipFill>
                      <a:blip r:embed="rId29"/>
                      <a:stretch>
                        <a:fillRect/>
                      </a:stretch>
                    </p:blipFill>
                    <p:spPr>
                      <a:xfrm>
                        <a:off x="734950" y="4496629"/>
                        <a:ext cx="4241800" cy="254000"/>
                      </a:xfrm>
                      <a:prstGeom prst="rect">
                        <a:avLst/>
                      </a:prstGeom>
                    </p:spPr>
                  </p:pic>
                </p:oleObj>
              </mc:Fallback>
            </mc:AlternateContent>
          </a:graphicData>
        </a:graphic>
      </p:graphicFrame>
      <p:graphicFrame>
        <p:nvGraphicFramePr>
          <p:cNvPr id="15" name="개체 14"/>
          <p:cNvGraphicFramePr>
            <a:graphicFrameLocks noChangeAspect="1"/>
          </p:cNvGraphicFramePr>
          <p:nvPr>
            <p:extLst>
              <p:ext uri="{D42A27DB-BD31-4B8C-83A1-F6EECF244321}">
                <p14:modId xmlns:p14="http://schemas.microsoft.com/office/powerpoint/2010/main" val="1206314114"/>
              </p:ext>
            </p:extLst>
          </p:nvPr>
        </p:nvGraphicFramePr>
        <p:xfrm>
          <a:off x="734950" y="4738579"/>
          <a:ext cx="4241800" cy="266700"/>
        </p:xfrm>
        <a:graphic>
          <a:graphicData uri="http://schemas.openxmlformats.org/presentationml/2006/ole">
            <mc:AlternateContent xmlns:mc="http://schemas.openxmlformats.org/markup-compatibility/2006">
              <mc:Choice xmlns:v="urn:schemas-microsoft-com:vml" Requires="v">
                <p:oleObj spid="_x0000_s1285" name="Image" r:id="rId30" imgW="4241160" imgH="266400" progId="Photoshop.Image.13">
                  <p:embed/>
                </p:oleObj>
              </mc:Choice>
              <mc:Fallback>
                <p:oleObj name="Image" r:id="rId30" imgW="4241160" imgH="266400" progId="Photoshop.Image.13">
                  <p:embed/>
                  <p:pic>
                    <p:nvPicPr>
                      <p:cNvPr id="0" name=""/>
                      <p:cNvPicPr/>
                      <p:nvPr/>
                    </p:nvPicPr>
                    <p:blipFill>
                      <a:blip r:embed="rId31"/>
                      <a:stretch>
                        <a:fillRect/>
                      </a:stretch>
                    </p:blipFill>
                    <p:spPr>
                      <a:xfrm>
                        <a:off x="734950" y="4738579"/>
                        <a:ext cx="4241800" cy="266700"/>
                      </a:xfrm>
                      <a:prstGeom prst="rect">
                        <a:avLst/>
                      </a:prstGeom>
                    </p:spPr>
                  </p:pic>
                </p:oleObj>
              </mc:Fallback>
            </mc:AlternateContent>
          </a:graphicData>
        </a:graphic>
      </p:graphicFrame>
      <p:sp>
        <p:nvSpPr>
          <p:cNvPr id="32" name="Google Shape;195;g3ab381a0c47_0_33"/>
          <p:cNvSpPr/>
          <p:nvPr/>
        </p:nvSpPr>
        <p:spPr>
          <a:xfrm>
            <a:off x="726967" y="5159875"/>
            <a:ext cx="4355172" cy="381052"/>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600" b="1" dirty="0" smtClean="0">
                <a:solidFill>
                  <a:srgbClr val="FFFFFF"/>
                </a:solidFill>
                <a:latin typeface="+mn-ea"/>
                <a:ea typeface="+mn-ea"/>
                <a:cs typeface="Calibri"/>
                <a:sym typeface="Calibri"/>
              </a:rPr>
              <a:t>새로운 지역 </a:t>
            </a:r>
            <a:r>
              <a:rPr lang="en-US" altLang="ko-KR" sz="1600" b="1" dirty="0" smtClean="0">
                <a:solidFill>
                  <a:srgbClr val="FFFFFF"/>
                </a:solidFill>
                <a:latin typeface="+mn-ea"/>
                <a:ea typeface="+mn-ea"/>
                <a:cs typeface="Calibri"/>
                <a:sym typeface="Calibri"/>
              </a:rPr>
              <a:t>= </a:t>
            </a:r>
            <a:r>
              <a:rPr lang="ko-KR" altLang="en-US" sz="1600" b="1" dirty="0" err="1" smtClean="0">
                <a:solidFill>
                  <a:srgbClr val="FFFFFF"/>
                </a:solidFill>
                <a:latin typeface="+mn-ea"/>
                <a:ea typeface="+mn-ea"/>
                <a:cs typeface="Calibri"/>
                <a:sym typeface="Calibri"/>
              </a:rPr>
              <a:t>리워드</a:t>
            </a:r>
            <a:endParaRPr sz="1600" b="1" i="0" u="none" strike="noStrike" cap="none" dirty="0">
              <a:solidFill>
                <a:srgbClr val="FFFFFF"/>
              </a:solidFill>
              <a:latin typeface="+mn-ea"/>
              <a:ea typeface="+mn-ea"/>
              <a:cs typeface="Calibri"/>
              <a:sym typeface="Calibri"/>
            </a:endParaRPr>
          </a:p>
        </p:txBody>
      </p:sp>
      <p:sp>
        <p:nvSpPr>
          <p:cNvPr id="34" name="Google Shape;195;g3ab381a0c47_0_33"/>
          <p:cNvSpPr/>
          <p:nvPr/>
        </p:nvSpPr>
        <p:spPr>
          <a:xfrm>
            <a:off x="726967" y="5579806"/>
            <a:ext cx="4355172" cy="381052"/>
          </a:xfrm>
          <a:prstGeom prst="roundRect">
            <a:avLst>
              <a:gd name="adj" fmla="val 50000"/>
            </a:avLst>
          </a:prstGeom>
          <a:solidFill>
            <a:srgbClr val="4755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600" b="1" dirty="0" smtClean="0">
                <a:solidFill>
                  <a:srgbClr val="FFFFFF"/>
                </a:solidFill>
                <a:latin typeface="+mn-ea"/>
                <a:ea typeface="+mn-ea"/>
                <a:cs typeface="Calibri"/>
                <a:sym typeface="Calibri"/>
              </a:rPr>
              <a:t>제자리 회전 </a:t>
            </a:r>
            <a:r>
              <a:rPr lang="en-US" altLang="ko-KR" sz="1600" b="1" dirty="0" smtClean="0">
                <a:solidFill>
                  <a:srgbClr val="FFFFFF"/>
                </a:solidFill>
                <a:latin typeface="+mn-ea"/>
                <a:ea typeface="+mn-ea"/>
                <a:cs typeface="Calibri"/>
                <a:sym typeface="Calibri"/>
              </a:rPr>
              <a:t>= </a:t>
            </a:r>
            <a:r>
              <a:rPr lang="ko-KR" altLang="en-US" sz="1600" b="1" dirty="0" smtClean="0">
                <a:solidFill>
                  <a:srgbClr val="FFFFFF"/>
                </a:solidFill>
                <a:latin typeface="+mn-ea"/>
                <a:ea typeface="+mn-ea"/>
                <a:cs typeface="Calibri"/>
                <a:sym typeface="Calibri"/>
              </a:rPr>
              <a:t>페널티</a:t>
            </a:r>
            <a:endParaRPr sz="1600" b="1" i="0" u="none" strike="noStrike" cap="none" dirty="0">
              <a:solidFill>
                <a:srgbClr val="FFFFFF"/>
              </a:solidFill>
              <a:latin typeface="+mn-ea"/>
              <a:ea typeface="+mn-ea"/>
              <a:cs typeface="Calibri"/>
              <a:sym typeface="Calibri"/>
            </a:endParaRPr>
          </a:p>
        </p:txBody>
      </p:sp>
      <p:sp>
        <p:nvSpPr>
          <p:cNvPr id="39" name="Google Shape;195;g3ab381a0c47_0_33"/>
          <p:cNvSpPr/>
          <p:nvPr/>
        </p:nvSpPr>
        <p:spPr>
          <a:xfrm>
            <a:off x="726967" y="5999737"/>
            <a:ext cx="4355172" cy="381052"/>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1600" b="1" dirty="0" smtClean="0">
                <a:solidFill>
                  <a:srgbClr val="FFFFFF"/>
                </a:solidFill>
                <a:latin typeface="+mn-ea"/>
                <a:ea typeface="+mn-ea"/>
                <a:cs typeface="Calibri"/>
                <a:sym typeface="Calibri"/>
              </a:rPr>
              <a:t>숲을 보는 눈 </a:t>
            </a:r>
            <a:r>
              <a:rPr lang="en-US" altLang="ko-KR" sz="1600" b="1" dirty="0" smtClean="0">
                <a:solidFill>
                  <a:srgbClr val="FFFFFF"/>
                </a:solidFill>
                <a:latin typeface="+mn-ea"/>
                <a:ea typeface="+mn-ea"/>
                <a:cs typeface="Calibri"/>
                <a:sym typeface="Calibri"/>
              </a:rPr>
              <a:t>= </a:t>
            </a:r>
            <a:r>
              <a:rPr lang="ko-KR" altLang="en-US" sz="1600" b="1" dirty="0" err="1" smtClean="0">
                <a:solidFill>
                  <a:srgbClr val="FFFFFF"/>
                </a:solidFill>
                <a:latin typeface="+mn-ea"/>
                <a:ea typeface="+mn-ea"/>
                <a:cs typeface="Calibri"/>
                <a:sym typeface="Calibri"/>
              </a:rPr>
              <a:t>리워드</a:t>
            </a:r>
            <a:endParaRPr sz="1600" b="1" i="0" u="none" strike="noStrike" cap="none" dirty="0">
              <a:solidFill>
                <a:srgbClr val="FFFFFF"/>
              </a:solidFill>
              <a:latin typeface="+mn-ea"/>
              <a:ea typeface="+mn-ea"/>
              <a:cs typeface="Calibri"/>
              <a:sym typeface="Calibri"/>
            </a:endParaRPr>
          </a:p>
        </p:txBody>
      </p:sp>
      <p:pic>
        <p:nvPicPr>
          <p:cNvPr id="2" name="4th_proj_0000">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32"/>
          <a:stretch>
            <a:fillRect/>
          </a:stretch>
        </p:blipFill>
        <p:spPr>
          <a:xfrm>
            <a:off x="6188400" y="2068817"/>
            <a:ext cx="5463185" cy="2936462"/>
          </a:xfrm>
          <a:prstGeom prst="rect">
            <a:avLst/>
          </a:prstGeom>
        </p:spPr>
      </p:pic>
      <p:sp>
        <p:nvSpPr>
          <p:cNvPr id="35" name="Google Shape;195;g3ab381a0c47_0_33"/>
          <p:cNvSpPr/>
          <p:nvPr/>
        </p:nvSpPr>
        <p:spPr>
          <a:xfrm>
            <a:off x="7963923" y="5069426"/>
            <a:ext cx="1912138" cy="320945"/>
          </a:xfrm>
          <a:prstGeom prst="roundRect">
            <a:avLst>
              <a:gd name="adj" fmla="val 50000"/>
            </a:avLst>
          </a:prstGeom>
          <a:solidFill>
            <a:srgbClr val="0F1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smtClean="0">
                <a:solidFill>
                  <a:srgbClr val="FFFFFF"/>
                </a:solidFill>
                <a:latin typeface="+mn-ea"/>
                <a:ea typeface="+mn-ea"/>
                <a:cs typeface="Calibri"/>
                <a:sym typeface="Calibri"/>
              </a:rPr>
              <a:t>EP 1 ~ 50</a:t>
            </a:r>
            <a:endParaRPr sz="1600" b="1" i="0" u="none" strike="noStrike" cap="none" dirty="0">
              <a:solidFill>
                <a:srgbClr val="FFFFFF"/>
              </a:solidFill>
              <a:latin typeface="+mn-ea"/>
              <a:ea typeface="+mn-ea"/>
              <a:cs typeface="Calibri"/>
              <a:sym typeface="Calibri"/>
            </a:endParaRPr>
          </a:p>
        </p:txBody>
      </p:sp>
      <p:sp>
        <p:nvSpPr>
          <p:cNvPr id="36" name="직사각형 35"/>
          <p:cNvSpPr/>
          <p:nvPr/>
        </p:nvSpPr>
        <p:spPr>
          <a:xfrm>
            <a:off x="180000" y="6300000"/>
            <a:ext cx="720000" cy="360000"/>
          </a:xfrm>
          <a:prstGeom prst="rect">
            <a:avLst/>
          </a:prstGeom>
          <a:blipFill dpi="0" rotWithShape="1">
            <a:blip r:embed="rId3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par>
                                <p:cTn id="22" presetID="2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22" presetClass="entr" presetSubtype="8"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par>
                                <p:cTn id="42" presetID="22" presetClass="entr" presetSubtype="8"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par>
                                <p:cTn id="45" presetID="22" presetClass="entr" presetSubtype="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par>
                                <p:cTn id="48" presetID="22" presetClass="entr" presetSubtype="8"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left)">
                                      <p:cBhvr>
                                        <p:cTn id="5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4" restart="whenNotActive" fill="hold" evtFilter="cancelBubble" nodeType="interactiveSeq">
                <p:stCondLst>
                  <p:cond evt="onClick" delay="0">
                    <p:tgtEl>
                      <p:spTgt spid="2"/>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2"/>
                                        </p:tgtEl>
                                      </p:cBhvr>
                                    </p:cmd>
                                  </p:childTnLst>
                                </p:cTn>
                              </p:par>
                            </p:childTnLst>
                          </p:cTn>
                        </p:par>
                      </p:childTnLst>
                    </p:cTn>
                  </p:par>
                </p:childTnLst>
              </p:cTn>
              <p:nextCondLst>
                <p:cond evt="onClick" delay="0">
                  <p:tgtEl>
                    <p:spTgt spid="2"/>
                  </p:tgtEl>
                </p:cond>
              </p:nextCondLst>
            </p:seq>
            <p:video>
              <p:cMediaNode vol="80000">
                <p:cTn id="59" fill="hold" display="0">
                  <p:stCondLst>
                    <p:cond delay="indefinite"/>
                  </p:stCondLst>
                </p:cTn>
                <p:tgtEl>
                  <p:spTgt spid="2"/>
                </p:tgtEl>
              </p:cMediaNode>
            </p:video>
          </p:childTnLst>
        </p:cTn>
      </p:par>
    </p:tnLst>
    <p:bldLst>
      <p:bldP spid="32" grpId="0" animBg="1"/>
      <p:bldP spid="34" grpId="0" animBg="1"/>
      <p:bldP spid="39" grpId="0" animBg="1"/>
    </p:bldLst>
  </p:timing>
</p:sld>
</file>

<file path=ppt/theme/theme1.xml><?xml version="1.0" encoding="utf-8"?>
<a:theme xmlns:a="http://schemas.openxmlformats.org/drawingml/2006/main" name="Office 테마">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TotalTime>
  <Words>647</Words>
  <Application>Microsoft Office PowerPoint</Application>
  <PresentationFormat>와이드스크린</PresentationFormat>
  <Paragraphs>219</Paragraphs>
  <Slides>22</Slides>
  <Notes>22</Notes>
  <HiddenSlides>0</HiddenSlides>
  <MMClips>5</MMClips>
  <ScaleCrop>false</ScaleCrop>
  <HeadingPairs>
    <vt:vector size="8" baseType="variant">
      <vt:variant>
        <vt:lpstr>사용한 글꼴</vt:lpstr>
      </vt:variant>
      <vt:variant>
        <vt:i4>4</vt:i4>
      </vt:variant>
      <vt:variant>
        <vt:lpstr>테마</vt:lpstr>
      </vt:variant>
      <vt:variant>
        <vt:i4>1</vt:i4>
      </vt:variant>
      <vt:variant>
        <vt:lpstr>포함된 OLE 서버</vt:lpstr>
      </vt:variant>
      <vt:variant>
        <vt:i4>1</vt:i4>
      </vt:variant>
      <vt:variant>
        <vt:lpstr>슬라이드 제목</vt:lpstr>
      </vt:variant>
      <vt:variant>
        <vt:i4>22</vt:i4>
      </vt:variant>
    </vt:vector>
  </HeadingPairs>
  <TitlesOfParts>
    <vt:vector size="28" baseType="lpstr">
      <vt:lpstr>Malgun Gothic</vt:lpstr>
      <vt:lpstr>Malgun Gothic</vt:lpstr>
      <vt:lpstr>Arial</vt:lpstr>
      <vt:lpstr>Calibri</vt:lpstr>
      <vt:lpstr>Office 테마</vt:lpstr>
      <vt:lpstr>Image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kccistc</dc:creator>
  <cp:lastModifiedBy>kccistc</cp:lastModifiedBy>
  <cp:revision>38</cp:revision>
  <dcterms:created xsi:type="dcterms:W3CDTF">2025-12-29T08:27:34Z</dcterms:created>
  <dcterms:modified xsi:type="dcterms:W3CDTF">2026-01-04T23:43:47Z</dcterms:modified>
</cp:coreProperties>
</file>